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 id="2147484624" r:id="rId6"/>
    <p:sldMasterId id="2147484662" r:id="rId7"/>
    <p:sldMasterId id="2147484712" r:id="rId8"/>
    <p:sldMasterId id="2147484745" r:id="rId9"/>
    <p:sldMasterId id="2147484782" r:id="rId10"/>
  </p:sldMasterIdLst>
  <p:notesMasterIdLst>
    <p:notesMasterId r:id="rId19"/>
  </p:notesMasterIdLst>
  <p:handoutMasterIdLst>
    <p:handoutMasterId r:id="rId20"/>
  </p:handoutMasterIdLst>
  <p:sldIdLst>
    <p:sldId id="256" r:id="rId11"/>
    <p:sldId id="6235" r:id="rId12"/>
    <p:sldId id="6216" r:id="rId13"/>
    <p:sldId id="266" r:id="rId14"/>
    <p:sldId id="3413" r:id="rId15"/>
    <p:sldId id="3414" r:id="rId16"/>
    <p:sldId id="2147471663" r:id="rId17"/>
    <p:sldId id="2147471664"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BAF6CF1-2AD9-4309-B4DF-B3E46A492470}">
          <p14:sldIdLst>
            <p14:sldId id="256"/>
            <p14:sldId id="6235"/>
            <p14:sldId id="6216"/>
            <p14:sldId id="266"/>
            <p14:sldId id="3413"/>
            <p14:sldId id="3414"/>
            <p14:sldId id="2147471663"/>
            <p14:sldId id="21474716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258F"/>
    <a:srgbClr val="4A4A4A"/>
    <a:srgbClr val="2E75B6"/>
    <a:srgbClr val="010101"/>
    <a:srgbClr val="444CB6"/>
    <a:srgbClr val="EBEBEB"/>
    <a:srgbClr val="0078D4"/>
    <a:srgbClr val="000000"/>
    <a:srgbClr val="FFFFFF"/>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A55A3-DF45-45E4-953F-B2CF55E90627}" v="17" dt="2022-10-04T15:16:59.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19" autoAdjust="0"/>
  </p:normalViewPr>
  <p:slideViewPr>
    <p:cSldViewPr snapToGrid="0">
      <p:cViewPr varScale="1">
        <p:scale>
          <a:sx n="87" d="100"/>
          <a:sy n="87" d="100"/>
        </p:scale>
        <p:origin x="60"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dgm:spPr/>
      <dgm:t>
        <a:bodyPr/>
        <a:lstStyle/>
        <a:p>
          <a:r>
            <a:rPr lang="en-US"/>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dgm:spPr/>
      <dgm:t>
        <a:bodyPr/>
        <a:lstStyle/>
        <a:p>
          <a:r>
            <a:rPr lang="en-US"/>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dgm:spPr/>
      <dgm:t>
        <a:bodyPr/>
        <a:lstStyle/>
        <a:p>
          <a:r>
            <a:rPr lang="en-US"/>
            <a:t>Add look and feel</a:t>
          </a:r>
        </a:p>
      </dgm:t>
    </dgm:pt>
    <dgm:pt modelId="{7A94B741-C6A6-4C8F-8349-2B30C09B823C}" type="parTrans" cxnId="{1D93BA2E-57DE-428B-99AA-54B4239CEE08}">
      <dgm:prSet/>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F584FDE4-16E0-4B0C-B8D0-D48548090984}">
      <dgm:prSet phldrT="[Text]"/>
      <dgm:spPr/>
      <dgm:t>
        <a:bodyPr/>
        <a:lstStyle/>
        <a:p>
          <a:pPr rtl="0"/>
          <a:r>
            <a:rPr lang="en-US" b="1">
              <a:latin typeface="Calibri Light" panose="020F0302020204030204"/>
            </a:rPr>
            <a:t>Core Lab</a:t>
          </a:r>
          <a:br>
            <a:rPr lang="en-US" b="1">
              <a:latin typeface="Calibri Light" panose="020F0302020204030204"/>
            </a:rPr>
          </a:br>
          <a:r>
            <a:rPr lang="en-US" b="1">
              <a:latin typeface="Calibri Light" panose="020F0302020204030204"/>
            </a:rPr>
            <a:t>(path B)</a:t>
          </a:r>
          <a:endParaRPr lang="en-US" b="1"/>
        </a:p>
      </dgm:t>
    </dgm:pt>
    <dgm:pt modelId="{A6C1A010-2A37-46E2-8857-0ABA6C256445}" type="parTrans" cxnId="{4620137D-93FD-44FA-BB3F-88B04CCC04D5}">
      <dgm:prSet/>
      <dgm:spPr/>
      <dgm:t>
        <a:bodyPr/>
        <a:lstStyle/>
        <a:p>
          <a:endParaRPr lang="en-US"/>
        </a:p>
      </dgm:t>
    </dgm:pt>
    <dgm:pt modelId="{426DD070-C471-4CE6-B908-0772B7FD5280}" type="sibTrans" cxnId="{4620137D-93FD-44FA-BB3F-88B04CCC04D5}">
      <dgm:prSet/>
      <dgm:spPr/>
      <dgm:t>
        <a:bodyPr/>
        <a:lstStyle/>
        <a:p>
          <a:endParaRPr lang="en-US"/>
        </a:p>
      </dgm:t>
    </dgm:pt>
    <dgm:pt modelId="{BF76E8A4-2FB8-4EE5-8DF2-B2803E111F56}">
      <dgm:prSet phldrT="[Text]"/>
      <dgm:spPr/>
      <dgm:t>
        <a:bodyPr/>
        <a:lstStyle/>
        <a:p>
          <a:r>
            <a:rPr lang="en-US"/>
            <a:t>App setup</a:t>
          </a:r>
        </a:p>
      </dgm:t>
    </dgm:pt>
    <dgm:pt modelId="{FA3ED1DF-1682-4433-B886-69963398A69B}" type="parTrans" cxnId="{0A8FBF2E-8010-4955-AF4B-5384C95E7D8E}">
      <dgm:prSet/>
      <dgm:spPr/>
      <dgm:t>
        <a:bodyPr/>
        <a:lstStyle/>
        <a:p>
          <a:endParaRPr lang="en-US"/>
        </a:p>
      </dgm:t>
    </dgm:pt>
    <dgm:pt modelId="{D4AE5FF8-2DC1-4165-9595-72A066B57BE6}" type="sibTrans" cxnId="{0A8FBF2E-8010-4955-AF4B-5384C95E7D8E}">
      <dgm:prSet/>
      <dgm:spPr/>
      <dgm:t>
        <a:bodyPr/>
        <a:lstStyle/>
        <a:p>
          <a:endParaRPr lang="en-US"/>
        </a:p>
      </dgm:t>
    </dgm:pt>
    <dgm:pt modelId="{2D8A3DED-C211-44A5-A370-6A4204D55D97}">
      <dgm:prSet phldrT="[Text]"/>
      <dgm:spPr/>
      <dgm:t>
        <a:bodyPr/>
        <a:lstStyle/>
        <a:p>
          <a:r>
            <a:rPr lang="en-US"/>
            <a:t>Add tab with SSO</a:t>
          </a:r>
        </a:p>
      </dgm:t>
    </dgm:pt>
    <dgm:pt modelId="{50B845F2-1BF3-4CA6-A7F7-1EC3EE492A29}" type="parTrans" cxnId="{D84E538D-42D3-4131-A65C-FC26F40D0EFC}">
      <dgm:prSet/>
      <dgm:spPr/>
      <dgm:t>
        <a:bodyPr/>
        <a:lstStyle/>
        <a:p>
          <a:endParaRPr lang="en-US"/>
        </a:p>
      </dgm:t>
    </dgm:pt>
    <dgm:pt modelId="{B2221615-C69E-4BD0-AC4D-9C811E5A9AC0}" type="sibTrans" cxnId="{D84E538D-42D3-4131-A65C-FC26F40D0EFC}">
      <dgm:prSet/>
      <dgm:spPr/>
      <dgm:t>
        <a:bodyPr/>
        <a:lstStyle/>
        <a:p>
          <a:endParaRPr lang="en-US"/>
        </a:p>
      </dgm:t>
    </dgm:pt>
    <dgm:pt modelId="{E702D9FB-069C-4441-85FC-4A3E6D5285C4}">
      <dgm:prSet phldrT="[Text]"/>
      <dgm:spPr/>
      <dgm:t>
        <a:bodyPr/>
        <a:lstStyle/>
        <a:p>
          <a:r>
            <a:rPr lang="en-US"/>
            <a:t>Add look and feel</a:t>
          </a:r>
        </a:p>
      </dgm:t>
    </dgm:pt>
    <dgm:pt modelId="{F90709D0-3470-4DAE-9655-C19EA7BE98F4}" type="parTrans" cxnId="{30607C48-CA6B-46F4-BDAB-A51A50D30CEE}">
      <dgm:prSet/>
      <dgm:spPr/>
      <dgm:t>
        <a:bodyPr/>
        <a:lstStyle/>
        <a:p>
          <a:endParaRPr lang="en-US"/>
        </a:p>
      </dgm:t>
    </dgm:pt>
    <dgm:pt modelId="{A95B328D-2749-4757-97A8-8CFC8F2A89E0}" type="sibTrans" cxnId="{30607C48-CA6B-46F4-BDAB-A51A50D30CEE}">
      <dgm:prSet/>
      <dgm:spPr/>
      <dgm:t>
        <a:bodyPr/>
        <a:lstStyle/>
        <a:p>
          <a:endParaRPr lang="en-US"/>
        </a:p>
      </dgm:t>
    </dgm:pt>
    <dgm:pt modelId="{64822F87-9116-4594-B832-C683546AC7EE}">
      <dgm:prSet phldrT="[Text]"/>
      <dgm:spPr/>
      <dgm:t>
        <a:bodyPr/>
        <a:lstStyle/>
        <a:p>
          <a:r>
            <a:rPr lang="en-US"/>
            <a:t>App setup no AAD</a:t>
          </a:r>
        </a:p>
      </dgm:t>
    </dgm:pt>
    <dgm:pt modelId="{1BB7FB77-77E2-486E-B1AD-38033788B742}" type="parTrans" cxnId="{26301FB4-7628-4BF6-ADD0-8DEFFAC9C8E5}">
      <dgm:prSet/>
      <dgm:spPr/>
      <dgm:t>
        <a:bodyPr/>
        <a:lstStyle/>
        <a:p>
          <a:endParaRPr lang="en-US"/>
        </a:p>
      </dgm:t>
    </dgm:pt>
    <dgm:pt modelId="{37171B54-D52E-4BC9-9F7A-3F420653426A}" type="sibTrans" cxnId="{26301FB4-7628-4BF6-ADD0-8DEFFAC9C8E5}">
      <dgm:prSet/>
      <dgm:spPr/>
      <dgm:t>
        <a:bodyPr/>
        <a:lstStyle/>
        <a:p>
          <a:endParaRPr lang="en-US"/>
        </a:p>
      </dgm:t>
    </dgm:pt>
    <dgm:pt modelId="{31F53515-65B5-48AA-87EB-2D8636542B23}" type="pres">
      <dgm:prSet presAssocID="{4EF7D40E-0CEE-40E2-9B3F-295295727D61}" presName="diagram" presStyleCnt="0">
        <dgm:presLayoutVars>
          <dgm:chPref val="1"/>
          <dgm:dir/>
          <dgm:animOne val="branch"/>
          <dgm:animLvl val="lvl"/>
          <dgm:resizeHandles/>
        </dgm:presLayoutVars>
      </dgm:prSet>
      <dgm:spPr/>
    </dgm:pt>
    <dgm:pt modelId="{FBC17599-6C44-4C42-88AD-533DB49DDCFA}" type="pres">
      <dgm:prSet presAssocID="{F584FDE4-16E0-4B0C-B8D0-D48548090984}" presName="root" presStyleCnt="0"/>
      <dgm:spPr/>
    </dgm:pt>
    <dgm:pt modelId="{C0BEBEEB-496B-465B-8157-B83D581FDDB9}" type="pres">
      <dgm:prSet presAssocID="{F584FDE4-16E0-4B0C-B8D0-D48548090984}" presName="rootComposite" presStyleCnt="0"/>
      <dgm:spPr/>
    </dgm:pt>
    <dgm:pt modelId="{538A2852-A99F-470B-997D-7C15C1061CC0}" type="pres">
      <dgm:prSet presAssocID="{F584FDE4-16E0-4B0C-B8D0-D48548090984}" presName="rootText" presStyleLbl="node1" presStyleIdx="0" presStyleCnt="1"/>
      <dgm:spPr/>
    </dgm:pt>
    <dgm:pt modelId="{1E050AB4-C163-4FE1-A07C-D728E4273C2E}" type="pres">
      <dgm:prSet presAssocID="{F584FDE4-16E0-4B0C-B8D0-D48548090984}" presName="rootConnector" presStyleLbl="node1" presStyleIdx="0" presStyleCnt="1"/>
      <dgm:spPr/>
    </dgm:pt>
    <dgm:pt modelId="{5CE3CA21-2790-4942-9AB2-38AE20FD6C99}" type="pres">
      <dgm:prSet presAssocID="{F584FDE4-16E0-4B0C-B8D0-D48548090984}" presName="childShape" presStyleCnt="0"/>
      <dgm:spPr/>
    </dgm:pt>
    <dgm:pt modelId="{7BA19281-BC5B-4C63-A054-A30467B99D59}" type="pres">
      <dgm:prSet presAssocID="{FA3ED1DF-1682-4433-B886-69963398A69B}" presName="Name13" presStyleLbl="parChTrans1D2" presStyleIdx="0" presStyleCnt="4"/>
      <dgm:spPr/>
    </dgm:pt>
    <dgm:pt modelId="{4439AA76-534C-4ECB-A8AE-36F1B63F5D57}" type="pres">
      <dgm:prSet presAssocID="{BF76E8A4-2FB8-4EE5-8DF2-B2803E111F56}" presName="childText" presStyleLbl="bgAcc1" presStyleIdx="0" presStyleCnt="4">
        <dgm:presLayoutVars>
          <dgm:bulletEnabled val="1"/>
        </dgm:presLayoutVars>
      </dgm:prSet>
      <dgm:spPr/>
    </dgm:pt>
    <dgm:pt modelId="{430028D1-82A8-4EA0-A915-2A729FA6B21D}" type="pres">
      <dgm:prSet presAssocID="{1BB7FB77-77E2-486E-B1AD-38033788B742}" presName="Name13" presStyleLbl="parChTrans1D2" presStyleIdx="1" presStyleCnt="4"/>
      <dgm:spPr/>
    </dgm:pt>
    <dgm:pt modelId="{7F4462D9-3A63-4EA4-9DA9-D70DCDC94979}" type="pres">
      <dgm:prSet presAssocID="{64822F87-9116-4594-B832-C683546AC7EE}" presName="childText" presStyleLbl="bgAcc1" presStyleIdx="1" presStyleCnt="4">
        <dgm:presLayoutVars>
          <dgm:bulletEnabled val="1"/>
        </dgm:presLayoutVars>
      </dgm:prSet>
      <dgm:spPr/>
    </dgm:pt>
    <dgm:pt modelId="{51022A14-39FE-4933-B1A9-5DC987D30FF2}" type="pres">
      <dgm:prSet presAssocID="{50B845F2-1BF3-4CA6-A7F7-1EC3EE492A29}" presName="Name13" presStyleLbl="parChTrans1D2" presStyleIdx="2" presStyleCnt="4"/>
      <dgm:spPr/>
    </dgm:pt>
    <dgm:pt modelId="{336790C2-E9A9-4733-8517-39B8A5750C00}" type="pres">
      <dgm:prSet presAssocID="{2D8A3DED-C211-44A5-A370-6A4204D55D97}" presName="childText" presStyleLbl="bgAcc1" presStyleIdx="2" presStyleCnt="4">
        <dgm:presLayoutVars>
          <dgm:bulletEnabled val="1"/>
        </dgm:presLayoutVars>
      </dgm:prSet>
      <dgm:spPr/>
    </dgm:pt>
    <dgm:pt modelId="{138CD7B5-3FF5-43A5-8B6B-5091E78430D4}" type="pres">
      <dgm:prSet presAssocID="{F90709D0-3470-4DAE-9655-C19EA7BE98F4}" presName="Name13" presStyleLbl="parChTrans1D2" presStyleIdx="3" presStyleCnt="4"/>
      <dgm:spPr/>
    </dgm:pt>
    <dgm:pt modelId="{F63E1DE5-49E7-4F45-B799-2CF765E587D1}" type="pres">
      <dgm:prSet presAssocID="{E702D9FB-069C-4441-85FC-4A3E6D5285C4}" presName="childText" presStyleLbl="bgAcc1" presStyleIdx="3" presStyleCnt="4">
        <dgm:presLayoutVars>
          <dgm:bulletEnabled val="1"/>
        </dgm:presLayoutVars>
      </dgm:prSet>
      <dgm:spPr/>
    </dgm:pt>
  </dgm:ptLst>
  <dgm:cxnLst>
    <dgm:cxn modelId="{83034004-FE22-4843-A28B-D8BDC8C509BD}" type="presOf" srcId="{50B845F2-1BF3-4CA6-A7F7-1EC3EE492A29}" destId="{51022A14-39FE-4933-B1A9-5DC987D30FF2}" srcOrd="0" destOrd="0" presId="urn:microsoft.com/office/officeart/2005/8/layout/hierarchy3"/>
    <dgm:cxn modelId="{89FC6807-C081-474B-966F-D8FBD1AF2CE1}" type="presOf" srcId="{1BB7FB77-77E2-486E-B1AD-38033788B742}" destId="{430028D1-82A8-4EA0-A915-2A729FA6B21D}" srcOrd="0" destOrd="0" presId="urn:microsoft.com/office/officeart/2005/8/layout/hierarchy3"/>
    <dgm:cxn modelId="{0A8FBF2E-8010-4955-AF4B-5384C95E7D8E}" srcId="{F584FDE4-16E0-4B0C-B8D0-D48548090984}" destId="{BF76E8A4-2FB8-4EE5-8DF2-B2803E111F56}" srcOrd="0" destOrd="0" parTransId="{FA3ED1DF-1682-4433-B886-69963398A69B}" sibTransId="{D4AE5FF8-2DC1-4165-9595-72A066B57BE6}"/>
    <dgm:cxn modelId="{30607C48-CA6B-46F4-BDAB-A51A50D30CEE}" srcId="{F584FDE4-16E0-4B0C-B8D0-D48548090984}" destId="{E702D9FB-069C-4441-85FC-4A3E6D5285C4}" srcOrd="3" destOrd="0" parTransId="{F90709D0-3470-4DAE-9655-C19EA7BE98F4}" sibTransId="{A95B328D-2749-4757-97A8-8CFC8F2A89E0}"/>
    <dgm:cxn modelId="{2BD7946B-8AFA-4456-AB97-A10656C7F602}" type="presOf" srcId="{FA3ED1DF-1682-4433-B886-69963398A69B}" destId="{7BA19281-BC5B-4C63-A054-A30467B99D59}" srcOrd="0" destOrd="0" presId="urn:microsoft.com/office/officeart/2005/8/layout/hierarchy3"/>
    <dgm:cxn modelId="{D81C6E4C-CE48-4FCC-A0E2-B845D1E2A170}" type="presOf" srcId="{F584FDE4-16E0-4B0C-B8D0-D48548090984}" destId="{1E050AB4-C163-4FE1-A07C-D728E4273C2E}" srcOrd="1" destOrd="0" presId="urn:microsoft.com/office/officeart/2005/8/layout/hierarchy3"/>
    <dgm:cxn modelId="{9B6BAE79-1377-478D-B180-C261505B5994}" type="presOf" srcId="{E702D9FB-069C-4441-85FC-4A3E6D5285C4}" destId="{F63E1DE5-49E7-4F45-B799-2CF765E587D1}" srcOrd="0" destOrd="0" presId="urn:microsoft.com/office/officeart/2005/8/layout/hierarchy3"/>
    <dgm:cxn modelId="{4620137D-93FD-44FA-BB3F-88B04CCC04D5}" srcId="{4EF7D40E-0CEE-40E2-9B3F-295295727D61}" destId="{F584FDE4-16E0-4B0C-B8D0-D48548090984}" srcOrd="0" destOrd="0" parTransId="{A6C1A010-2A37-46E2-8857-0ABA6C256445}" sibTransId="{426DD070-C471-4CE6-B908-0772B7FD5280}"/>
    <dgm:cxn modelId="{DA2FE87D-B804-4733-920B-DCF9CF99DC71}" type="presOf" srcId="{BF76E8A4-2FB8-4EE5-8DF2-B2803E111F56}" destId="{4439AA76-534C-4ECB-A8AE-36F1B63F5D57}" srcOrd="0" destOrd="0" presId="urn:microsoft.com/office/officeart/2005/8/layout/hierarchy3"/>
    <dgm:cxn modelId="{D84E538D-42D3-4131-A65C-FC26F40D0EFC}" srcId="{F584FDE4-16E0-4B0C-B8D0-D48548090984}" destId="{2D8A3DED-C211-44A5-A370-6A4204D55D97}" srcOrd="2" destOrd="0" parTransId="{50B845F2-1BF3-4CA6-A7F7-1EC3EE492A29}" sibTransId="{B2221615-C69E-4BD0-AC4D-9C811E5A9AC0}"/>
    <dgm:cxn modelId="{AF5B0893-108F-47F8-88D4-023F295D755B}" type="presOf" srcId="{4EF7D40E-0CEE-40E2-9B3F-295295727D61}" destId="{31F53515-65B5-48AA-87EB-2D8636542B23}" srcOrd="0" destOrd="0" presId="urn:microsoft.com/office/officeart/2005/8/layout/hierarchy3"/>
    <dgm:cxn modelId="{84AE9493-73C8-44BE-9950-648DAA6C74DB}" type="presOf" srcId="{F90709D0-3470-4DAE-9655-C19EA7BE98F4}" destId="{138CD7B5-3FF5-43A5-8B6B-5091E78430D4}" srcOrd="0" destOrd="0" presId="urn:microsoft.com/office/officeart/2005/8/layout/hierarchy3"/>
    <dgm:cxn modelId="{F8001E9C-E571-406F-8762-6B5876993584}" type="presOf" srcId="{64822F87-9116-4594-B832-C683546AC7EE}" destId="{7F4462D9-3A63-4EA4-9DA9-D70DCDC94979}" srcOrd="0" destOrd="0" presId="urn:microsoft.com/office/officeart/2005/8/layout/hierarchy3"/>
    <dgm:cxn modelId="{26301FB4-7628-4BF6-ADD0-8DEFFAC9C8E5}" srcId="{F584FDE4-16E0-4B0C-B8D0-D48548090984}" destId="{64822F87-9116-4594-B832-C683546AC7EE}" srcOrd="1" destOrd="0" parTransId="{1BB7FB77-77E2-486E-B1AD-38033788B742}" sibTransId="{37171B54-D52E-4BC9-9F7A-3F420653426A}"/>
    <dgm:cxn modelId="{8C8366E8-EF00-413C-86F1-5A3BF4253924}" type="presOf" srcId="{2D8A3DED-C211-44A5-A370-6A4204D55D97}" destId="{336790C2-E9A9-4733-8517-39B8A5750C00}" srcOrd="0" destOrd="0" presId="urn:microsoft.com/office/officeart/2005/8/layout/hierarchy3"/>
    <dgm:cxn modelId="{B28615EB-0AE1-41AB-AB9A-1975EAB2469F}" type="presOf" srcId="{F584FDE4-16E0-4B0C-B8D0-D48548090984}" destId="{538A2852-A99F-470B-997D-7C15C1061CC0}" srcOrd="0" destOrd="0" presId="urn:microsoft.com/office/officeart/2005/8/layout/hierarchy3"/>
    <dgm:cxn modelId="{A95896FE-12A4-4DF3-9DE8-080228C33C3D}" type="presParOf" srcId="{31F53515-65B5-48AA-87EB-2D8636542B23}" destId="{FBC17599-6C44-4C42-88AD-533DB49DDCFA}" srcOrd="0" destOrd="0" presId="urn:microsoft.com/office/officeart/2005/8/layout/hierarchy3"/>
    <dgm:cxn modelId="{051DDFE4-B0E3-4F25-ACD5-39A9B5D67567}" type="presParOf" srcId="{FBC17599-6C44-4C42-88AD-533DB49DDCFA}" destId="{C0BEBEEB-496B-465B-8157-B83D581FDDB9}" srcOrd="0" destOrd="0" presId="urn:microsoft.com/office/officeart/2005/8/layout/hierarchy3"/>
    <dgm:cxn modelId="{CA5F1B47-19A5-4049-8A4E-381ADFC81BAB}" type="presParOf" srcId="{C0BEBEEB-496B-465B-8157-B83D581FDDB9}" destId="{538A2852-A99F-470B-997D-7C15C1061CC0}" srcOrd="0" destOrd="0" presId="urn:microsoft.com/office/officeart/2005/8/layout/hierarchy3"/>
    <dgm:cxn modelId="{F4CC4536-66CF-4B07-A82A-8C9855755863}" type="presParOf" srcId="{C0BEBEEB-496B-465B-8157-B83D581FDDB9}" destId="{1E050AB4-C163-4FE1-A07C-D728E4273C2E}" srcOrd="1" destOrd="0" presId="urn:microsoft.com/office/officeart/2005/8/layout/hierarchy3"/>
    <dgm:cxn modelId="{B6DA0967-EE42-4703-953B-E1BDD8318E45}" type="presParOf" srcId="{FBC17599-6C44-4C42-88AD-533DB49DDCFA}" destId="{5CE3CA21-2790-4942-9AB2-38AE20FD6C99}" srcOrd="1" destOrd="0" presId="urn:microsoft.com/office/officeart/2005/8/layout/hierarchy3"/>
    <dgm:cxn modelId="{A14CB183-D818-419D-8079-8ACF001B5075}" type="presParOf" srcId="{5CE3CA21-2790-4942-9AB2-38AE20FD6C99}" destId="{7BA19281-BC5B-4C63-A054-A30467B99D59}" srcOrd="0" destOrd="0" presId="urn:microsoft.com/office/officeart/2005/8/layout/hierarchy3"/>
    <dgm:cxn modelId="{C9863EB9-26FD-4005-937C-BC5A040FE282}" type="presParOf" srcId="{5CE3CA21-2790-4942-9AB2-38AE20FD6C99}" destId="{4439AA76-534C-4ECB-A8AE-36F1B63F5D57}" srcOrd="1" destOrd="0" presId="urn:microsoft.com/office/officeart/2005/8/layout/hierarchy3"/>
    <dgm:cxn modelId="{447DC001-07A8-4767-9DCF-EDFF99BB24E5}" type="presParOf" srcId="{5CE3CA21-2790-4942-9AB2-38AE20FD6C99}" destId="{430028D1-82A8-4EA0-A915-2A729FA6B21D}" srcOrd="2" destOrd="0" presId="urn:microsoft.com/office/officeart/2005/8/layout/hierarchy3"/>
    <dgm:cxn modelId="{79A21885-F009-4580-8D5D-8E04F16A7EC4}" type="presParOf" srcId="{5CE3CA21-2790-4942-9AB2-38AE20FD6C99}" destId="{7F4462D9-3A63-4EA4-9DA9-D70DCDC94979}" srcOrd="3" destOrd="0" presId="urn:microsoft.com/office/officeart/2005/8/layout/hierarchy3"/>
    <dgm:cxn modelId="{5BA44042-00B5-4843-A6AF-1E685F4E313F}" type="presParOf" srcId="{5CE3CA21-2790-4942-9AB2-38AE20FD6C99}" destId="{51022A14-39FE-4933-B1A9-5DC987D30FF2}" srcOrd="4" destOrd="0" presId="urn:microsoft.com/office/officeart/2005/8/layout/hierarchy3"/>
    <dgm:cxn modelId="{81D644AE-7AAF-4063-8309-E49917329E03}" type="presParOf" srcId="{5CE3CA21-2790-4942-9AB2-38AE20FD6C99}" destId="{336790C2-E9A9-4733-8517-39B8A5750C00}" srcOrd="5" destOrd="0" presId="urn:microsoft.com/office/officeart/2005/8/layout/hierarchy3"/>
    <dgm:cxn modelId="{F692B2B4-0FCF-47BA-8D7E-8B2B085B1E43}" type="presParOf" srcId="{5CE3CA21-2790-4942-9AB2-38AE20FD6C99}" destId="{138CD7B5-3FF5-43A5-8B6B-5091E78430D4}" srcOrd="6" destOrd="0" presId="urn:microsoft.com/office/officeart/2005/8/layout/hierarchy3"/>
    <dgm:cxn modelId="{85842F27-6F7B-4B98-9A74-B1787EC38F8C}" type="presParOf" srcId="{5CE3CA21-2790-4942-9AB2-38AE20FD6C99}" destId="{F63E1DE5-49E7-4F45-B799-2CF765E587D1}" srcOrd="7"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899802" y="1516"/>
          <a:ext cx="1155960" cy="57798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Core Lab</a:t>
          </a:r>
          <a:br>
            <a:rPr lang="en-US" sz="1600" kern="1200"/>
          </a:br>
          <a:r>
            <a:rPr lang="en-US" sz="1600" kern="1200"/>
            <a:t>(path A)</a:t>
          </a:r>
        </a:p>
      </dsp:txBody>
      <dsp:txXfrm>
        <a:off x="916730" y="18444"/>
        <a:ext cx="1122104" cy="544124"/>
      </dsp:txXfrm>
    </dsp:sp>
    <dsp:sp modelId="{62E344D5-AC35-4EBB-8BD0-F9B14BF1CA54}">
      <dsp:nvSpPr>
        <dsp:cNvPr id="0" name=""/>
        <dsp:cNvSpPr/>
      </dsp:nvSpPr>
      <dsp:spPr>
        <a:xfrm>
          <a:off x="1015398" y="579497"/>
          <a:ext cx="115596" cy="433485"/>
        </a:xfrm>
        <a:custGeom>
          <a:avLst/>
          <a:gdLst/>
          <a:ahLst/>
          <a:cxnLst/>
          <a:rect l="0" t="0" r="0" b="0"/>
          <a:pathLst>
            <a:path>
              <a:moveTo>
                <a:pt x="0" y="0"/>
              </a:moveTo>
              <a:lnTo>
                <a:pt x="0" y="433485"/>
              </a:lnTo>
              <a:lnTo>
                <a:pt x="115596" y="43348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130994" y="723992"/>
          <a:ext cx="924768" cy="577980"/>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App setup</a:t>
          </a:r>
        </a:p>
      </dsp:txBody>
      <dsp:txXfrm>
        <a:off x="1147922" y="740920"/>
        <a:ext cx="890912" cy="544124"/>
      </dsp:txXfrm>
    </dsp:sp>
    <dsp:sp modelId="{2DC62A81-ECAF-477B-A2FA-73D3C16396BA}">
      <dsp:nvSpPr>
        <dsp:cNvPr id="0" name=""/>
        <dsp:cNvSpPr/>
      </dsp:nvSpPr>
      <dsp:spPr>
        <a:xfrm>
          <a:off x="1015398" y="579497"/>
          <a:ext cx="115596" cy="1155960"/>
        </a:xfrm>
        <a:custGeom>
          <a:avLst/>
          <a:gdLst/>
          <a:ahLst/>
          <a:cxnLst/>
          <a:rect l="0" t="0" r="0" b="0"/>
          <a:pathLst>
            <a:path>
              <a:moveTo>
                <a:pt x="0" y="0"/>
              </a:moveTo>
              <a:lnTo>
                <a:pt x="0" y="1155960"/>
              </a:lnTo>
              <a:lnTo>
                <a:pt x="115596" y="1155960"/>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130994" y="1446467"/>
          <a:ext cx="924768" cy="577980"/>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Add tab with SSO</a:t>
          </a:r>
        </a:p>
      </dsp:txBody>
      <dsp:txXfrm>
        <a:off x="1147922" y="1463395"/>
        <a:ext cx="890912" cy="544124"/>
      </dsp:txXfrm>
    </dsp:sp>
    <dsp:sp modelId="{85666977-1668-4D1F-9FFE-CD18F785640D}">
      <dsp:nvSpPr>
        <dsp:cNvPr id="0" name=""/>
        <dsp:cNvSpPr/>
      </dsp:nvSpPr>
      <dsp:spPr>
        <a:xfrm>
          <a:off x="1015398" y="579497"/>
          <a:ext cx="115596" cy="1878436"/>
        </a:xfrm>
        <a:custGeom>
          <a:avLst/>
          <a:gdLst/>
          <a:ahLst/>
          <a:cxnLst/>
          <a:rect l="0" t="0" r="0" b="0"/>
          <a:pathLst>
            <a:path>
              <a:moveTo>
                <a:pt x="0" y="0"/>
              </a:moveTo>
              <a:lnTo>
                <a:pt x="0" y="1878436"/>
              </a:lnTo>
              <a:lnTo>
                <a:pt x="115596" y="1878436"/>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130994" y="2168942"/>
          <a:ext cx="924768" cy="577980"/>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Add look and feel</a:t>
          </a:r>
        </a:p>
      </dsp:txBody>
      <dsp:txXfrm>
        <a:off x="1147922" y="2185870"/>
        <a:ext cx="890912" cy="544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A2852-A99F-470B-997D-7C15C1061CC0}">
      <dsp:nvSpPr>
        <dsp:cNvPr id="0" name=""/>
        <dsp:cNvSpPr/>
      </dsp:nvSpPr>
      <dsp:spPr>
        <a:xfrm>
          <a:off x="760705" y="1281"/>
          <a:ext cx="1169305" cy="584652"/>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Calibri Light" panose="020F0302020204030204"/>
            </a:rPr>
            <a:t>Core Lab</a:t>
          </a:r>
          <a:br>
            <a:rPr lang="en-US" sz="1700" b="1" kern="1200">
              <a:latin typeface="Calibri Light" panose="020F0302020204030204"/>
            </a:rPr>
          </a:br>
          <a:r>
            <a:rPr lang="en-US" sz="1700" b="1" kern="1200">
              <a:latin typeface="Calibri Light" panose="020F0302020204030204"/>
            </a:rPr>
            <a:t>(path B)</a:t>
          </a:r>
          <a:endParaRPr lang="en-US" sz="1700" b="1" kern="1200"/>
        </a:p>
      </dsp:txBody>
      <dsp:txXfrm>
        <a:off x="777829" y="18405"/>
        <a:ext cx="1135057" cy="550404"/>
      </dsp:txXfrm>
    </dsp:sp>
    <dsp:sp modelId="{7BA19281-BC5B-4C63-A054-A30467B99D59}">
      <dsp:nvSpPr>
        <dsp:cNvPr id="0" name=""/>
        <dsp:cNvSpPr/>
      </dsp:nvSpPr>
      <dsp:spPr>
        <a:xfrm>
          <a:off x="877636" y="585934"/>
          <a:ext cx="116930" cy="438489"/>
        </a:xfrm>
        <a:custGeom>
          <a:avLst/>
          <a:gdLst/>
          <a:ahLst/>
          <a:cxnLst/>
          <a:rect l="0" t="0" r="0" b="0"/>
          <a:pathLst>
            <a:path>
              <a:moveTo>
                <a:pt x="0" y="0"/>
              </a:moveTo>
              <a:lnTo>
                <a:pt x="0" y="438489"/>
              </a:lnTo>
              <a:lnTo>
                <a:pt x="116930" y="43848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39AA76-534C-4ECB-A8AE-36F1B63F5D57}">
      <dsp:nvSpPr>
        <dsp:cNvPr id="0" name=""/>
        <dsp:cNvSpPr/>
      </dsp:nvSpPr>
      <dsp:spPr>
        <a:xfrm>
          <a:off x="994566" y="732097"/>
          <a:ext cx="935444" cy="584652"/>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App setup</a:t>
          </a:r>
        </a:p>
      </dsp:txBody>
      <dsp:txXfrm>
        <a:off x="1011690" y="749221"/>
        <a:ext cx="901196" cy="550404"/>
      </dsp:txXfrm>
    </dsp:sp>
    <dsp:sp modelId="{430028D1-82A8-4EA0-A915-2A729FA6B21D}">
      <dsp:nvSpPr>
        <dsp:cNvPr id="0" name=""/>
        <dsp:cNvSpPr/>
      </dsp:nvSpPr>
      <dsp:spPr>
        <a:xfrm>
          <a:off x="877636" y="585934"/>
          <a:ext cx="116930" cy="1169305"/>
        </a:xfrm>
        <a:custGeom>
          <a:avLst/>
          <a:gdLst/>
          <a:ahLst/>
          <a:cxnLst/>
          <a:rect l="0" t="0" r="0" b="0"/>
          <a:pathLst>
            <a:path>
              <a:moveTo>
                <a:pt x="0" y="0"/>
              </a:moveTo>
              <a:lnTo>
                <a:pt x="0" y="1169305"/>
              </a:lnTo>
              <a:lnTo>
                <a:pt x="116930" y="116930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462D9-3A63-4EA4-9DA9-D70DCDC94979}">
      <dsp:nvSpPr>
        <dsp:cNvPr id="0" name=""/>
        <dsp:cNvSpPr/>
      </dsp:nvSpPr>
      <dsp:spPr>
        <a:xfrm>
          <a:off x="994566" y="1462913"/>
          <a:ext cx="935444" cy="584652"/>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App setup no AAD</a:t>
          </a:r>
        </a:p>
      </dsp:txBody>
      <dsp:txXfrm>
        <a:off x="1011690" y="1480037"/>
        <a:ext cx="901196" cy="550404"/>
      </dsp:txXfrm>
    </dsp:sp>
    <dsp:sp modelId="{51022A14-39FE-4933-B1A9-5DC987D30FF2}">
      <dsp:nvSpPr>
        <dsp:cNvPr id="0" name=""/>
        <dsp:cNvSpPr/>
      </dsp:nvSpPr>
      <dsp:spPr>
        <a:xfrm>
          <a:off x="877636" y="585934"/>
          <a:ext cx="116930" cy="1900121"/>
        </a:xfrm>
        <a:custGeom>
          <a:avLst/>
          <a:gdLst/>
          <a:ahLst/>
          <a:cxnLst/>
          <a:rect l="0" t="0" r="0" b="0"/>
          <a:pathLst>
            <a:path>
              <a:moveTo>
                <a:pt x="0" y="0"/>
              </a:moveTo>
              <a:lnTo>
                <a:pt x="0" y="1900121"/>
              </a:lnTo>
              <a:lnTo>
                <a:pt x="116930" y="1900121"/>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6790C2-E9A9-4733-8517-39B8A5750C00}">
      <dsp:nvSpPr>
        <dsp:cNvPr id="0" name=""/>
        <dsp:cNvSpPr/>
      </dsp:nvSpPr>
      <dsp:spPr>
        <a:xfrm>
          <a:off x="994566" y="2193729"/>
          <a:ext cx="935444" cy="584652"/>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Add tab with SSO</a:t>
          </a:r>
        </a:p>
      </dsp:txBody>
      <dsp:txXfrm>
        <a:off x="1011690" y="2210853"/>
        <a:ext cx="901196" cy="550404"/>
      </dsp:txXfrm>
    </dsp:sp>
    <dsp:sp modelId="{138CD7B5-3FF5-43A5-8B6B-5091E78430D4}">
      <dsp:nvSpPr>
        <dsp:cNvPr id="0" name=""/>
        <dsp:cNvSpPr/>
      </dsp:nvSpPr>
      <dsp:spPr>
        <a:xfrm>
          <a:off x="877636" y="585934"/>
          <a:ext cx="116930" cy="2630937"/>
        </a:xfrm>
        <a:custGeom>
          <a:avLst/>
          <a:gdLst/>
          <a:ahLst/>
          <a:cxnLst/>
          <a:rect l="0" t="0" r="0" b="0"/>
          <a:pathLst>
            <a:path>
              <a:moveTo>
                <a:pt x="0" y="0"/>
              </a:moveTo>
              <a:lnTo>
                <a:pt x="0" y="2630937"/>
              </a:lnTo>
              <a:lnTo>
                <a:pt x="116930" y="2630937"/>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E1DE5-49E7-4F45-B799-2CF765E587D1}">
      <dsp:nvSpPr>
        <dsp:cNvPr id="0" name=""/>
        <dsp:cNvSpPr/>
      </dsp:nvSpPr>
      <dsp:spPr>
        <a:xfrm>
          <a:off x="994566" y="2924545"/>
          <a:ext cx="935444" cy="584652"/>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Add look and feel</a:t>
          </a:r>
        </a:p>
      </dsp:txBody>
      <dsp:txXfrm>
        <a:off x="1011690" y="2941669"/>
        <a:ext cx="901196" cy="5504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10/4/2022 9:57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10/4/2022 9:57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07564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7.xml"/><Relationship Id="rId4" Type="http://schemas.openxmlformats.org/officeDocument/2006/relationships/image" Target="../media/image55.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7.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 Id="rId4" Type="http://schemas.openxmlformats.org/officeDocument/2006/relationships/image" Target="../media/image64.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7.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4" Type="http://schemas.openxmlformats.org/officeDocument/2006/relationships/image" Target="../media/image76.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37277" y="872776"/>
            <a:ext cx="3172264" cy="75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18237" y="1257300"/>
            <a:ext cx="6218238" cy="5104446"/>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463276" y="1368424"/>
            <a:ext cx="5486880" cy="4912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screen">
            <a:duotone>
              <a:schemeClr val="accent4">
                <a:shade val="45000"/>
                <a:satMod val="135000"/>
              </a:schemeClr>
              <a:prstClr val="white"/>
            </a:duotone>
            <a:alphaModFix/>
            <a:extLst>
              <a:ext uri="{28A0092B-C50C-407E-A947-70E740481C1C}">
                <a14:useLocalDpi xmlns:a14="http://schemas.microsoft.com/office/drawing/2010/main"/>
              </a:ext>
            </a:extLst>
          </a:blip>
          <a:srcRect/>
          <a:stretch>
            <a:fillRect/>
          </a:stretch>
        </p:blipFill>
        <p:spPr bwMode="auto">
          <a:xfrm>
            <a:off x="437276" y="5945813"/>
            <a:ext cx="690424" cy="811346"/>
          </a:xfrm>
          <a:prstGeom prst="rect">
            <a:avLst/>
          </a:prstGeom>
          <a:noFill/>
          <a:ln>
            <a:noFill/>
          </a:ln>
        </p:spPr>
      </p:pic>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4B53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246"/>
            <a:ext cx="4251462" cy="100463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17" name="Oval 16">
            <a:extLst>
              <a:ext uri="{FF2B5EF4-FFF2-40B4-BE49-F238E27FC236}">
                <a16:creationId xmlns:a16="http://schemas.microsoft.com/office/drawing/2014/main" id="{EEEF0BD0-8D54-4D27-BD4A-A9E803FAB164}"/>
              </a:ext>
              <a:ext uri="{C183D7F6-B498-43B3-948B-1728B52AA6E4}">
                <adec:decorative xmlns:adec="http://schemas.microsoft.com/office/drawing/2017/decorative" val="1"/>
              </a:ext>
            </a:extLst>
          </p:cNvPr>
          <p:cNvSpPr/>
          <p:nvPr userDrawn="1"/>
        </p:nvSpPr>
        <p:spPr bwMode="auto">
          <a:xfrm>
            <a:off x="9489776" y="0"/>
            <a:ext cx="2919592" cy="2916986"/>
          </a:xfrm>
          <a:prstGeom prst="ellipse">
            <a:avLst/>
          </a:prstGeom>
          <a:solidFill>
            <a:srgbClr val="333989">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IN"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Arc 17">
            <a:extLst>
              <a:ext uri="{FF2B5EF4-FFF2-40B4-BE49-F238E27FC236}">
                <a16:creationId xmlns:a16="http://schemas.microsoft.com/office/drawing/2014/main" id="{343A7FA8-D33B-484A-ADD8-5FC663EC6917}"/>
              </a:ext>
              <a:ext uri="{C183D7F6-B498-43B3-948B-1728B52AA6E4}">
                <adec:decorative xmlns:adec="http://schemas.microsoft.com/office/drawing/2017/decorative" val="1"/>
              </a:ext>
            </a:extLst>
          </p:cNvPr>
          <p:cNvSpPr/>
          <p:nvPr userDrawn="1"/>
        </p:nvSpPr>
        <p:spPr bwMode="auto">
          <a:xfrm>
            <a:off x="6237461" y="1154653"/>
            <a:ext cx="7349334" cy="7342774"/>
          </a:xfrm>
          <a:prstGeom prst="arc">
            <a:avLst>
              <a:gd name="adj1" fmla="val 8537818"/>
              <a:gd name="adj2" fmla="val 18864080"/>
            </a:avLst>
          </a:prstGeom>
          <a:solidFill>
            <a:srgbClr val="4B53BC"/>
          </a:solidFill>
          <a:ln w="31750" cap="rnd">
            <a:solidFill>
              <a:srgbClr val="292E6D"/>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gradFill>
                <a:gsLst>
                  <a:gs pos="0">
                    <a:srgbClr val="FFFFFF"/>
                  </a:gs>
                  <a:gs pos="100000">
                    <a:srgbClr val="FFFFFF"/>
                  </a:gs>
                </a:gsLst>
                <a:lin ang="5400000" scaled="0"/>
              </a:gradFill>
              <a:cs typeface="Segoe UI" pitchFamily="34" charset="0"/>
            </a:endParaRPr>
          </a:p>
        </p:txBody>
      </p:sp>
      <p:sp>
        <p:nvSpPr>
          <p:cNvPr id="19" name="Freeform: Shape 18">
            <a:extLst>
              <a:ext uri="{FF2B5EF4-FFF2-40B4-BE49-F238E27FC236}">
                <a16:creationId xmlns:a16="http://schemas.microsoft.com/office/drawing/2014/main" id="{79CDC4E7-B099-4BD8-836A-85B2DAD2E678}"/>
              </a:ext>
              <a:ext uri="{C183D7F6-B498-43B3-948B-1728B52AA6E4}">
                <adec:decorative xmlns:adec="http://schemas.microsoft.com/office/drawing/2017/decorative" val="1"/>
              </a:ext>
            </a:extLst>
          </p:cNvPr>
          <p:cNvSpPr/>
          <p:nvPr userDrawn="1"/>
        </p:nvSpPr>
        <p:spPr bwMode="auto">
          <a:xfrm rot="10800000">
            <a:off x="5846031" y="6069990"/>
            <a:ext cx="1850721" cy="924535"/>
          </a:xfrm>
          <a:custGeom>
            <a:avLst/>
            <a:gdLst>
              <a:gd name="connsiteX0" fmla="*/ 0 w 1814340"/>
              <a:gd name="connsiteY0" fmla="*/ 0 h 906489"/>
              <a:gd name="connsiteX1" fmla="*/ 1814340 w 1814340"/>
              <a:gd name="connsiteY1" fmla="*/ 0 h 906489"/>
              <a:gd name="connsiteX2" fmla="*/ 907170 w 1814340"/>
              <a:gd name="connsiteY2" fmla="*/ 906489 h 906489"/>
              <a:gd name="connsiteX3" fmla="*/ 0 w 1814340"/>
              <a:gd name="connsiteY3" fmla="*/ 0 h 906489"/>
            </a:gdLst>
            <a:ahLst/>
            <a:cxnLst>
              <a:cxn ang="0">
                <a:pos x="connsiteX0" y="connsiteY0"/>
              </a:cxn>
              <a:cxn ang="0">
                <a:pos x="connsiteX1" y="connsiteY1"/>
              </a:cxn>
              <a:cxn ang="0">
                <a:pos x="connsiteX2" y="connsiteY2"/>
              </a:cxn>
              <a:cxn ang="0">
                <a:pos x="connsiteX3" y="connsiteY3"/>
              </a:cxn>
            </a:cxnLst>
            <a:rect l="l" t="t" r="r" b="b"/>
            <a:pathLst>
              <a:path w="1814340" h="906489">
                <a:moveTo>
                  <a:pt x="0" y="0"/>
                </a:moveTo>
                <a:lnTo>
                  <a:pt x="1814340" y="0"/>
                </a:lnTo>
                <a:cubicBezTo>
                  <a:pt x="1814340" y="500640"/>
                  <a:pt x="1408186" y="906489"/>
                  <a:pt x="907170" y="906489"/>
                </a:cubicBezTo>
                <a:cubicBezTo>
                  <a:pt x="406154" y="906489"/>
                  <a:pt x="0" y="500640"/>
                  <a:pt x="0" y="0"/>
                </a:cubicBezTo>
                <a:close/>
              </a:path>
            </a:pathLst>
          </a:custGeom>
          <a:solidFill>
            <a:srgbClr val="333989">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IN"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Arc 19">
            <a:extLst>
              <a:ext uri="{FF2B5EF4-FFF2-40B4-BE49-F238E27FC236}">
                <a16:creationId xmlns:a16="http://schemas.microsoft.com/office/drawing/2014/main" id="{A51FF993-D20A-49AE-A9CA-240CD128D6DD}"/>
              </a:ext>
              <a:ext uri="{C183D7F6-B498-43B3-948B-1728B52AA6E4}">
                <adec:decorative xmlns:adec="http://schemas.microsoft.com/office/drawing/2017/decorative" val="1"/>
              </a:ext>
            </a:extLst>
          </p:cNvPr>
          <p:cNvSpPr/>
          <p:nvPr userDrawn="1"/>
        </p:nvSpPr>
        <p:spPr bwMode="auto">
          <a:xfrm>
            <a:off x="6392862" y="1309916"/>
            <a:ext cx="7038531" cy="7032247"/>
          </a:xfrm>
          <a:prstGeom prst="arc">
            <a:avLst>
              <a:gd name="adj1" fmla="val 8266406"/>
              <a:gd name="adj2" fmla="val 19224200"/>
            </a:avLst>
          </a:prstGeom>
          <a:solidFill>
            <a:schemeClr val="tx1"/>
          </a:solidFill>
          <a:ln w="10795" cap="flat" cmpd="sng" algn="ctr">
            <a:noFill/>
            <a:prstDash val="solid"/>
          </a:ln>
          <a:effectLst>
            <a:outerShdw blurRad="76200" sx="101000" sy="101000" algn="ctr" rotWithShape="0">
              <a:schemeClr val="bg1">
                <a:alpha val="40000"/>
              </a:schemeClr>
            </a:outerShdw>
          </a:effectLst>
        </p:spPr>
        <p:style>
          <a:lnRef idx="0">
            <a:scrgbClr r="0" g="0" b="0"/>
          </a:lnRef>
          <a:fillRef idx="0">
            <a:scrgbClr r="0" g="0" b="0"/>
          </a:fillRef>
          <a:effectRef idx="0">
            <a:scrgbClr r="0" g="0" b="0"/>
          </a:effectRef>
          <a:fontRef idx="major"/>
        </p:style>
        <p:txBody>
          <a:bodyPr wrap="square" lIns="0" tIns="139891" rIns="0" bIns="0" rtlCol="0" anchor="ctr">
            <a:noAutofit/>
          </a:bodyPr>
          <a:lstStyle/>
          <a:p>
            <a:pPr algn="ctr"/>
            <a:endParaRPr lang="en-IN" sz="816" kern="0" err="1">
              <a:solidFill>
                <a:srgbClr val="1A1A1A"/>
              </a:solidFill>
              <a:latin typeface="Segoe UI"/>
              <a:ea typeface="+mj-ea"/>
              <a:cs typeface="+mj-cs"/>
            </a:endParaRPr>
          </a:p>
        </p:txBody>
      </p:sp>
      <p:pic>
        <p:nvPicPr>
          <p:cNvPr id="21" name="Picture 20">
            <a:extLst>
              <a:ext uri="{FF2B5EF4-FFF2-40B4-BE49-F238E27FC236}">
                <a16:creationId xmlns:a16="http://schemas.microsoft.com/office/drawing/2014/main" id="{6F7ABE58-2F83-4820-B77B-A6276B6944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12904" y="1429847"/>
            <a:ext cx="5923574" cy="5564679"/>
          </a:xfrm>
          <a:custGeom>
            <a:avLst/>
            <a:gdLst>
              <a:gd name="connsiteX0" fmla="*/ 3332405 w 5807129"/>
              <a:gd name="connsiteY0" fmla="*/ 0 h 5456063"/>
              <a:gd name="connsiteX1" fmla="*/ 5688771 w 5807129"/>
              <a:gd name="connsiteY1" fmla="*/ 975307 h 5456063"/>
              <a:gd name="connsiteX2" fmla="*/ 5807129 w 5807129"/>
              <a:gd name="connsiteY2" fmla="*/ 1105436 h 5456063"/>
              <a:gd name="connsiteX3" fmla="*/ 5807129 w 5807129"/>
              <a:gd name="connsiteY3" fmla="*/ 5456063 h 5456063"/>
              <a:gd name="connsiteX4" fmla="*/ 768264 w 5807129"/>
              <a:gd name="connsiteY4" fmla="*/ 5456063 h 5456063"/>
              <a:gd name="connsiteX5" fmla="*/ 760960 w 5807129"/>
              <a:gd name="connsiteY5" fmla="*/ 5448032 h 5456063"/>
              <a:gd name="connsiteX6" fmla="*/ 0 w 5807129"/>
              <a:gd name="connsiteY6" fmla="*/ 3329904 h 5456063"/>
              <a:gd name="connsiteX7" fmla="*/ 3332405 w 5807129"/>
              <a:gd name="connsiteY7" fmla="*/ 0 h 54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7129" h="5456063">
                <a:moveTo>
                  <a:pt x="3332405" y="0"/>
                </a:moveTo>
                <a:cubicBezTo>
                  <a:pt x="4252623" y="0"/>
                  <a:pt x="5085724" y="372713"/>
                  <a:pt x="5688771" y="975307"/>
                </a:cubicBezTo>
                <a:lnTo>
                  <a:pt x="5807129" y="1105436"/>
                </a:lnTo>
                <a:lnTo>
                  <a:pt x="5807129" y="5456063"/>
                </a:lnTo>
                <a:lnTo>
                  <a:pt x="768264" y="5456063"/>
                </a:lnTo>
                <a:lnTo>
                  <a:pt x="760960" y="5448032"/>
                </a:lnTo>
                <a:cubicBezTo>
                  <a:pt x="285573" y="4872429"/>
                  <a:pt x="0" y="4134491"/>
                  <a:pt x="0" y="3329904"/>
                </a:cubicBezTo>
                <a:cubicBezTo>
                  <a:pt x="0" y="1490849"/>
                  <a:pt x="1491969" y="0"/>
                  <a:pt x="3332405" y="0"/>
                </a:cubicBezTo>
                <a:close/>
              </a:path>
            </a:pathLst>
          </a:custGeom>
        </p:spPr>
      </p:pic>
      <p:sp>
        <p:nvSpPr>
          <p:cNvPr id="28" name="Freeform: Shape 27">
            <a:extLst>
              <a:ext uri="{FF2B5EF4-FFF2-40B4-BE49-F238E27FC236}">
                <a16:creationId xmlns:a16="http://schemas.microsoft.com/office/drawing/2014/main" id="{A8137296-2EEE-4330-AE32-AADE93FAF357}"/>
              </a:ext>
              <a:ext uri="{C183D7F6-B498-43B3-948B-1728B52AA6E4}">
                <adec:decorative xmlns:adec="http://schemas.microsoft.com/office/drawing/2017/decorative" val="1"/>
              </a:ext>
            </a:extLst>
          </p:cNvPr>
          <p:cNvSpPr/>
          <p:nvPr userDrawn="1"/>
        </p:nvSpPr>
        <p:spPr bwMode="auto">
          <a:xfrm rot="16382375">
            <a:off x="5437635" y="-116885"/>
            <a:ext cx="7217028" cy="7100960"/>
          </a:xfrm>
          <a:custGeom>
            <a:avLst/>
            <a:gdLst>
              <a:gd name="connsiteX0" fmla="*/ 6781551 w 7076160"/>
              <a:gd name="connsiteY0" fmla="*/ 1073046 h 6961370"/>
              <a:gd name="connsiteX1" fmla="*/ 7076160 w 7076160"/>
              <a:gd name="connsiteY1" fmla="*/ 6621171 h 6961370"/>
              <a:gd name="connsiteX2" fmla="*/ 669467 w 7076160"/>
              <a:gd name="connsiteY2" fmla="*/ 6961370 h 6961370"/>
              <a:gd name="connsiteX3" fmla="*/ 546208 w 7076160"/>
              <a:gd name="connsiteY3" fmla="*/ 6804640 h 6961370"/>
              <a:gd name="connsiteX4" fmla="*/ 189681 w 7076160"/>
              <a:gd name="connsiteY4" fmla="*/ 6241295 h 6961370"/>
              <a:gd name="connsiteX5" fmla="*/ 188158 w 7076160"/>
              <a:gd name="connsiteY5" fmla="*/ 6238110 h 6961370"/>
              <a:gd name="connsiteX6" fmla="*/ 0 w 7076160"/>
              <a:gd name="connsiteY6" fmla="*/ 2694679 h 6961370"/>
              <a:gd name="connsiteX7" fmla="*/ 34599 w 7076160"/>
              <a:gd name="connsiteY7" fmla="*/ 2600216 h 6961370"/>
              <a:gd name="connsiteX8" fmla="*/ 3960362 w 7076160"/>
              <a:gd name="connsiteY8" fmla="*/ 0 h 6961370"/>
              <a:gd name="connsiteX9" fmla="*/ 6670486 w 7076160"/>
              <a:gd name="connsiteY9" fmla="*/ 972180 h 69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76160" h="6961370">
                <a:moveTo>
                  <a:pt x="6781551" y="1073046"/>
                </a:moveTo>
                <a:lnTo>
                  <a:pt x="7076160" y="6621171"/>
                </a:lnTo>
                <a:lnTo>
                  <a:pt x="669467" y="6961370"/>
                </a:lnTo>
                <a:lnTo>
                  <a:pt x="546208" y="6804640"/>
                </a:lnTo>
                <a:cubicBezTo>
                  <a:pt x="413306" y="6627061"/>
                  <a:pt x="293953" y="6438770"/>
                  <a:pt x="189681" y="6241295"/>
                </a:cubicBezTo>
                <a:lnTo>
                  <a:pt x="188158" y="6238110"/>
                </a:lnTo>
                <a:lnTo>
                  <a:pt x="0" y="2694679"/>
                </a:lnTo>
                <a:lnTo>
                  <a:pt x="34599" y="2600216"/>
                </a:lnTo>
                <a:cubicBezTo>
                  <a:pt x="681391" y="1072179"/>
                  <a:pt x="2195572" y="0"/>
                  <a:pt x="3960362" y="0"/>
                </a:cubicBezTo>
                <a:cubicBezTo>
                  <a:pt x="4989822" y="0"/>
                  <a:pt x="5934006" y="364839"/>
                  <a:pt x="6670486" y="972180"/>
                </a:cubicBezTo>
                <a:close/>
              </a:path>
            </a:pathLst>
          </a:custGeom>
          <a:solidFill>
            <a:schemeClr val="tx1">
              <a:alpha val="5000"/>
            </a:schemeClr>
          </a:solidFill>
          <a:ln w="31750" cap="rnd">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6219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247"/>
            <a:ext cx="4251462" cy="100463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450674" y="-32963"/>
            <a:ext cx="6985802" cy="7027488"/>
          </a:xfrm>
          <a:prstGeom prst="rect">
            <a:avLst/>
          </a:prstGeom>
        </p:spPr>
      </p:pic>
    </p:spTree>
    <p:extLst>
      <p:ext uri="{BB962C8B-B14F-4D97-AF65-F5344CB8AC3E}">
        <p14:creationId xmlns:p14="http://schemas.microsoft.com/office/powerpoint/2010/main" val="138137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37374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911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425214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213284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2300532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313126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2" name="Title 1">
            <a:extLst>
              <a:ext uri="{FF2B5EF4-FFF2-40B4-BE49-F238E27FC236}">
                <a16:creationId xmlns:a16="http://schemas.microsoft.com/office/drawing/2014/main" id="{C4EC15EF-C609-4035-AF40-2F325F751683}"/>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942119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5" name="Title 4">
            <a:extLst>
              <a:ext uri="{FF2B5EF4-FFF2-40B4-BE49-F238E27FC236}">
                <a16:creationId xmlns:a16="http://schemas.microsoft.com/office/drawing/2014/main" id="{CBC80C63-7F43-45BC-9542-3D66CFCE809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69127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2349500" y="1638300"/>
            <a:ext cx="7810500" cy="4381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3" name="Title 2">
            <a:extLst>
              <a:ext uri="{FF2B5EF4-FFF2-40B4-BE49-F238E27FC236}">
                <a16:creationId xmlns:a16="http://schemas.microsoft.com/office/drawing/2014/main" id="{A55D0F70-37CE-4394-87C2-21EBA69DDEB0}"/>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76838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3" name="Title 2">
            <a:extLst>
              <a:ext uri="{FF2B5EF4-FFF2-40B4-BE49-F238E27FC236}">
                <a16:creationId xmlns:a16="http://schemas.microsoft.com/office/drawing/2014/main" id="{32C18759-C9FE-4E58-9204-C3D129F8DD7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95369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4" name="Title 3">
            <a:extLst>
              <a:ext uri="{FF2B5EF4-FFF2-40B4-BE49-F238E27FC236}">
                <a16:creationId xmlns:a16="http://schemas.microsoft.com/office/drawing/2014/main" id="{9EF0F1F2-985E-4D80-B84B-B68FB1CA657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514232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2" name="Title 1">
            <a:extLst>
              <a:ext uri="{FF2B5EF4-FFF2-40B4-BE49-F238E27FC236}">
                <a16:creationId xmlns:a16="http://schemas.microsoft.com/office/drawing/2014/main" id="{F4DFA7DD-7A18-4557-AAE8-DD85D86C3299}"/>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520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2"/>
            <a:ext cx="5618874" cy="442604"/>
          </a:xfrm>
        </p:spPr>
        <p:txBody>
          <a:bodyPr tIns="64008"/>
          <a:lstStyle>
            <a:lvl1pPr>
              <a:defRPr sz="2448"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393445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414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9060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899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8702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8128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865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4239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0828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920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rgbClr val="4B53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78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06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2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967910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1A1A1A"/>
        </a:solidFill>
        <a:effectLst/>
      </p:bgPr>
    </p:bg>
    <p:spTree>
      <p:nvGrpSpPr>
        <p:cNvPr id="1" name=""/>
        <p:cNvGrpSpPr/>
        <p:nvPr/>
      </p:nvGrpSpPr>
      <p:grpSpPr>
        <a:xfrm>
          <a:off x="0" y="0"/>
          <a:ext cx="0" cy="0"/>
          <a:chOff x="0" y="0"/>
          <a:chExt cx="0" cy="0"/>
        </a:xfrm>
      </p:grpSpPr>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2989357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50231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6614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152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pic>
        <p:nvPicPr>
          <p:cNvPr id="7" name="Picture 6" descr="A group of people sitting at a table looking at a computer.&#10;&#10;Description automatically generated">
            <a:extLst>
              <a:ext uri="{FF2B5EF4-FFF2-40B4-BE49-F238E27FC236}">
                <a16:creationId xmlns:a16="http://schemas.microsoft.com/office/drawing/2014/main" id="{D812419B-F04A-4218-BAE8-24BCF85B748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095885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pic>
        <p:nvPicPr>
          <p:cNvPr id="8" name="Picture 7" descr="A group of people sitting at a table looking at a computer.&#10;&#10;Description automatically generated">
            <a:extLst>
              <a:ext uri="{FF2B5EF4-FFF2-40B4-BE49-F238E27FC236}">
                <a16:creationId xmlns:a16="http://schemas.microsoft.com/office/drawing/2014/main" id="{653F879C-F300-44B7-B84F-0B67A222D6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2275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5959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719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8503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7080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56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444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062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53429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8915005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1707289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dirty="0"/>
              <a:t>Click to edit Master title style</a:t>
            </a:r>
          </a:p>
        </p:txBody>
      </p:sp>
    </p:spTree>
    <p:extLst>
      <p:ext uri="{BB962C8B-B14F-4D97-AF65-F5344CB8AC3E}">
        <p14:creationId xmlns:p14="http://schemas.microsoft.com/office/powerpoint/2010/main" val="2513418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Tree>
    <p:extLst>
      <p:ext uri="{BB962C8B-B14F-4D97-AF65-F5344CB8AC3E}">
        <p14:creationId xmlns:p14="http://schemas.microsoft.com/office/powerpoint/2010/main" val="39597627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8171737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7519946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dirty="0"/>
              <a:t>Click to edit Master title style</a:t>
            </a:r>
          </a:p>
        </p:txBody>
      </p:sp>
    </p:spTree>
    <p:extLst>
      <p:ext uri="{BB962C8B-B14F-4D97-AF65-F5344CB8AC3E}">
        <p14:creationId xmlns:p14="http://schemas.microsoft.com/office/powerpoint/2010/main" val="3718385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dirty="0"/>
              <a:t>Click to edit Master title style</a:t>
            </a:r>
          </a:p>
        </p:txBody>
      </p:sp>
    </p:spTree>
    <p:extLst>
      <p:ext uri="{BB962C8B-B14F-4D97-AF65-F5344CB8AC3E}">
        <p14:creationId xmlns:p14="http://schemas.microsoft.com/office/powerpoint/2010/main" val="3133356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dirty="0"/>
              <a:t>Click to edit Master title style</a:t>
            </a:r>
          </a:p>
        </p:txBody>
      </p:sp>
    </p:spTree>
    <p:extLst>
      <p:ext uri="{BB962C8B-B14F-4D97-AF65-F5344CB8AC3E}">
        <p14:creationId xmlns:p14="http://schemas.microsoft.com/office/powerpoint/2010/main" val="808177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461630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302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42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895382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6980627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Tree>
    <p:extLst>
      <p:ext uri="{BB962C8B-B14F-4D97-AF65-F5344CB8AC3E}">
        <p14:creationId xmlns:p14="http://schemas.microsoft.com/office/powerpoint/2010/main" val="3299565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1472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256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81623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165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427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294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6115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600773" y="1473384"/>
            <a:ext cx="11238169" cy="1446550"/>
          </a:xfrm>
        </p:spPr>
        <p:txBody>
          <a:bodyPr/>
          <a:lstStyle>
            <a:lvl1pPr marL="0" indent="0">
              <a:buFont typeface="Wingdings" panose="05000000000000000000" pitchFamily="2" charset="2"/>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140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4563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952848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4" y="632785"/>
            <a:ext cx="11533187" cy="411162"/>
          </a:xfrm>
        </p:spPr>
        <p:txBody>
          <a:bodyPr wrap="square" lIns="0" tIns="0" rIns="0" bIns="0" anchor="ctr">
            <a:spAutoFit/>
          </a:bodyPr>
          <a:lstStyle>
            <a:lvl1pPr>
              <a:lnSpc>
                <a:spcPts val="3134"/>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5580305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600773" y="1473384"/>
            <a:ext cx="1123816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097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83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432862" y="0"/>
            <a:ext cx="7003613" cy="439479"/>
          </a:xfrm>
        </p:spPr>
        <p:txBody>
          <a:bodyPr/>
          <a:lstStyle/>
          <a:p>
            <a:r>
              <a:rPr lang="en-US"/>
              <a:t>Click icon to add picture</a:t>
            </a:r>
          </a:p>
        </p:txBody>
      </p:sp>
    </p:spTree>
    <p:extLst>
      <p:ext uri="{BB962C8B-B14F-4D97-AF65-F5344CB8AC3E}">
        <p14:creationId xmlns:p14="http://schemas.microsoft.com/office/powerpoint/2010/main" val="3691939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440958" y="0"/>
            <a:ext cx="6995517" cy="439479"/>
          </a:xfrm>
        </p:spPr>
        <p:txBody>
          <a:bodyPr/>
          <a:lstStyle/>
          <a:p>
            <a:r>
              <a:rPr lang="en-US"/>
              <a:t>Click icon to add picture</a:t>
            </a:r>
          </a:p>
        </p:txBody>
      </p:sp>
    </p:spTree>
    <p:extLst>
      <p:ext uri="{BB962C8B-B14F-4D97-AF65-F5344CB8AC3E}">
        <p14:creationId xmlns:p14="http://schemas.microsoft.com/office/powerpoint/2010/main" val="266448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53180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2323"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622323"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91130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2323"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622323"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814977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8"/>
            <a:ext cx="11888788"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9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6201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851521"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851521"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740535" y="297916"/>
            <a:ext cx="6396364" cy="439479"/>
          </a:xfrm>
        </p:spPr>
        <p:txBody>
          <a:bodyPr/>
          <a:lstStyle/>
          <a:p>
            <a:r>
              <a:rPr lang="en-US"/>
              <a:t>Click icon to add picture</a:t>
            </a:r>
          </a:p>
        </p:txBody>
      </p:sp>
    </p:spTree>
    <p:extLst>
      <p:ext uri="{BB962C8B-B14F-4D97-AF65-F5344CB8AC3E}">
        <p14:creationId xmlns:p14="http://schemas.microsoft.com/office/powerpoint/2010/main" val="2510441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5828811"/>
            <a:ext cx="9327356" cy="565027"/>
          </a:xfrm>
          <a:noFill/>
        </p:spPr>
        <p:txBody>
          <a:bodyPr lIns="0" tIns="0" rIns="0" bIns="0" anchor="b" anchorCtr="0">
            <a:spAutoFit/>
          </a:bodyPr>
          <a:lstStyle>
            <a:lvl1pPr>
              <a:defRPr sz="3672" spc="-51"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81572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5828811"/>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52176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49784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55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8767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9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6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714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767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2977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881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136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35633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18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39464" cy="56502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881398"/>
            <a:ext cx="11239789" cy="16448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4303589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881397"/>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881397"/>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6287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95914" y="1889941"/>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881398"/>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920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888013"/>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545368"/>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881398"/>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538753"/>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053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246"/>
            <a:ext cx="4251462" cy="100463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50674" y="0"/>
            <a:ext cx="6985801" cy="6994525"/>
          </a:xfrm>
          <a:prstGeom prst="rect">
            <a:avLst/>
          </a:prstGeom>
        </p:spPr>
      </p:pic>
    </p:spTree>
    <p:extLst>
      <p:ext uri="{BB962C8B-B14F-4D97-AF65-F5344CB8AC3E}">
        <p14:creationId xmlns:p14="http://schemas.microsoft.com/office/powerpoint/2010/main" val="448112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88139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85285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88139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84608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88139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85285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59348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88139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74305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88139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736285"/>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88139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74305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88139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736285"/>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1785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739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70"/>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70"/>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025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29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71904"/>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9260"/>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60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808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534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734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95914" y="1243471"/>
            <a:ext cx="11246266"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752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247"/>
            <a:ext cx="4251462" cy="100463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450674" y="-32963"/>
            <a:ext cx="6985802" cy="7027488"/>
          </a:xfrm>
          <a:prstGeom prst="rect">
            <a:avLst/>
          </a:prstGeom>
        </p:spPr>
      </p:pic>
    </p:spTree>
    <p:extLst>
      <p:ext uri="{BB962C8B-B14F-4D97-AF65-F5344CB8AC3E}">
        <p14:creationId xmlns:p14="http://schemas.microsoft.com/office/powerpoint/2010/main" val="178093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95914" y="1465289"/>
            <a:ext cx="1627430" cy="592592"/>
          </a:xfrm>
          <a:prstGeom prst="rect">
            <a:avLst/>
          </a:prstGeom>
          <a:noFill/>
        </p:spPr>
        <p:txBody>
          <a:bodyPr wrap="square" lIns="91792" tIns="0" rIns="0" bIns="0" rtlCol="0">
            <a:noAutofit/>
          </a:bodyPr>
          <a:lstStyle/>
          <a:p>
            <a:pPr algn="l"/>
            <a:r>
              <a:rPr lang="en-US" sz="3672">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519682" y="1465289"/>
            <a:ext cx="1627430" cy="592592"/>
          </a:xfrm>
          <a:prstGeom prst="rect">
            <a:avLst/>
          </a:prstGeom>
          <a:noFill/>
        </p:spPr>
        <p:txBody>
          <a:bodyPr wrap="square" lIns="91792" tIns="0" rIns="0" bIns="0" rtlCol="0">
            <a:noAutofit/>
          </a:bodyPr>
          <a:lstStyle/>
          <a:p>
            <a:pPr algn="l"/>
            <a:r>
              <a:rPr lang="en-US" sz="3672">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455392" y="1465289"/>
            <a:ext cx="1627430" cy="592592"/>
          </a:xfrm>
          <a:prstGeom prst="rect">
            <a:avLst/>
          </a:prstGeom>
          <a:noFill/>
        </p:spPr>
        <p:txBody>
          <a:bodyPr wrap="square" lIns="91792" tIns="0" rIns="0" bIns="0" rtlCol="0">
            <a:noAutofit/>
          </a:bodyPr>
          <a:lstStyle/>
          <a:p>
            <a:pPr algn="l"/>
            <a:r>
              <a:rPr lang="en-US" sz="3672">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365141" y="1465289"/>
            <a:ext cx="1627430" cy="592592"/>
          </a:xfrm>
          <a:prstGeom prst="rect">
            <a:avLst/>
          </a:prstGeom>
          <a:noFill/>
        </p:spPr>
        <p:txBody>
          <a:bodyPr wrap="square" lIns="91792" tIns="0" rIns="0" bIns="0" rtlCol="0">
            <a:noAutofit/>
          </a:bodyPr>
          <a:lstStyle/>
          <a:p>
            <a:pPr algn="l"/>
            <a:r>
              <a:rPr lang="en-US" sz="3672">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290982" y="1465289"/>
            <a:ext cx="1624190" cy="592592"/>
          </a:xfrm>
          <a:prstGeom prst="rect">
            <a:avLst/>
          </a:prstGeom>
          <a:noFill/>
        </p:spPr>
        <p:txBody>
          <a:bodyPr wrap="square" lIns="91792" tIns="0" rIns="0" bIns="0" rtlCol="0">
            <a:noAutofit/>
          </a:bodyPr>
          <a:lstStyle/>
          <a:p>
            <a:pPr algn="l"/>
            <a:r>
              <a:rPr lang="en-US" sz="3672">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214750" y="1465289"/>
            <a:ext cx="1627430" cy="592592"/>
          </a:xfrm>
          <a:prstGeom prst="rect">
            <a:avLst/>
          </a:prstGeom>
          <a:noFill/>
        </p:spPr>
        <p:txBody>
          <a:bodyPr wrap="square" lIns="91792" tIns="0" rIns="0" bIns="0" rtlCol="0">
            <a:noAutofit/>
          </a:bodyPr>
          <a:lstStyle/>
          <a:p>
            <a:pPr algn="l"/>
            <a:r>
              <a:rPr lang="en-US" sz="3672">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95914" y="3864800"/>
            <a:ext cx="1627430" cy="592592"/>
          </a:xfrm>
          <a:prstGeom prst="rect">
            <a:avLst/>
          </a:prstGeom>
          <a:noFill/>
        </p:spPr>
        <p:txBody>
          <a:bodyPr wrap="square" lIns="91792" tIns="0" rIns="0" bIns="0" rtlCol="0">
            <a:noAutofit/>
          </a:bodyPr>
          <a:lstStyle/>
          <a:p>
            <a:pPr algn="l"/>
            <a:r>
              <a:rPr lang="en-US" sz="3672">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519682" y="3864800"/>
            <a:ext cx="1627430" cy="592592"/>
          </a:xfrm>
          <a:prstGeom prst="rect">
            <a:avLst/>
          </a:prstGeom>
          <a:noFill/>
        </p:spPr>
        <p:txBody>
          <a:bodyPr wrap="square" lIns="91792" tIns="0" rIns="0" bIns="0" rtlCol="0">
            <a:noAutofit/>
          </a:bodyPr>
          <a:lstStyle/>
          <a:p>
            <a:pPr algn="l"/>
            <a:r>
              <a:rPr lang="en-US" sz="3672">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455392" y="3864800"/>
            <a:ext cx="1627430" cy="592592"/>
          </a:xfrm>
          <a:prstGeom prst="rect">
            <a:avLst/>
          </a:prstGeom>
          <a:noFill/>
        </p:spPr>
        <p:txBody>
          <a:bodyPr wrap="square" lIns="91792" tIns="0" rIns="0" bIns="0" rtlCol="0">
            <a:noAutofit/>
          </a:bodyPr>
          <a:lstStyle/>
          <a:p>
            <a:pPr algn="l"/>
            <a:r>
              <a:rPr lang="en-US" sz="3672">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365141" y="3864800"/>
            <a:ext cx="1627430" cy="592592"/>
          </a:xfrm>
          <a:prstGeom prst="rect">
            <a:avLst/>
          </a:prstGeom>
          <a:noFill/>
        </p:spPr>
        <p:txBody>
          <a:bodyPr wrap="square" lIns="91792" tIns="0" rIns="0" bIns="0" rtlCol="0">
            <a:noAutofit/>
          </a:bodyPr>
          <a:lstStyle/>
          <a:p>
            <a:pPr algn="l"/>
            <a:r>
              <a:rPr lang="en-US" sz="3672">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290982" y="3864800"/>
            <a:ext cx="1624190" cy="592592"/>
          </a:xfrm>
          <a:prstGeom prst="rect">
            <a:avLst/>
          </a:prstGeom>
          <a:noFill/>
        </p:spPr>
        <p:txBody>
          <a:bodyPr wrap="square" lIns="91792" tIns="0" rIns="0" bIns="0" rtlCol="0">
            <a:noAutofit/>
          </a:bodyPr>
          <a:lstStyle/>
          <a:p>
            <a:pPr algn="l"/>
            <a:r>
              <a:rPr lang="en-US" sz="3672">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214750" y="3864800"/>
            <a:ext cx="1627430" cy="592592"/>
          </a:xfrm>
          <a:prstGeom prst="rect">
            <a:avLst/>
          </a:prstGeom>
          <a:noFill/>
        </p:spPr>
        <p:txBody>
          <a:bodyPr wrap="square" lIns="91792" tIns="0" rIns="0" bIns="0" rtlCol="0">
            <a:noAutofit/>
          </a:bodyPr>
          <a:lstStyle/>
          <a:p>
            <a:pPr algn="l"/>
            <a:r>
              <a:rPr lang="en-US" sz="3672">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95914"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519682"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443449" y="2179688"/>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95914"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519682"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443449" y="4598885"/>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95914"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545642"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451545" y="2055358"/>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95914"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545642"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451545" y="44494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83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95914" y="1465289"/>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519682" y="1465289"/>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455392" y="1465289"/>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365141" y="1465289"/>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290982" y="1465289"/>
            <a:ext cx="1624190" cy="592592"/>
          </a:xfrm>
          <a:prstGeom prst="rect">
            <a:avLst/>
          </a:prstGeom>
          <a:noFill/>
        </p:spPr>
        <p:txBody>
          <a:bodyPr wrap="square" lIns="91792" tIns="0" rIns="0" bIns="0" rtlCol="0" anchor="ctr">
            <a:noAutofit/>
          </a:bodyPr>
          <a:lstStyle/>
          <a:p>
            <a:pPr algn="l"/>
            <a:r>
              <a:rPr lang="en-US" sz="2856">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214750" y="1465289"/>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95914" y="3864800"/>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519682" y="3864800"/>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455392" y="3864800"/>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365141" y="3864800"/>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290982" y="3864800"/>
            <a:ext cx="1624190" cy="592592"/>
          </a:xfrm>
          <a:prstGeom prst="rect">
            <a:avLst/>
          </a:prstGeom>
          <a:noFill/>
        </p:spPr>
        <p:txBody>
          <a:bodyPr wrap="square" lIns="91792" tIns="0" rIns="0" bIns="0" rtlCol="0" anchor="ctr">
            <a:noAutofit/>
          </a:bodyPr>
          <a:lstStyle/>
          <a:p>
            <a:pPr algn="l"/>
            <a:r>
              <a:rPr lang="en-US" sz="2856">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214750" y="3864800"/>
            <a:ext cx="1627430" cy="592592"/>
          </a:xfrm>
          <a:prstGeom prst="rect">
            <a:avLst/>
          </a:prstGeom>
          <a:noFill/>
        </p:spPr>
        <p:txBody>
          <a:bodyPr wrap="square" lIns="91792" tIns="0" rIns="0" bIns="0" rtlCol="0" anchor="ctr">
            <a:noAutofit/>
          </a:bodyPr>
          <a:lstStyle/>
          <a:p>
            <a:pPr algn="l"/>
            <a:r>
              <a:rPr lang="en-US" sz="2856">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95914"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519682"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443449" y="2179688"/>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95914"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519682"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443449" y="4598885"/>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95914"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545642"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451545" y="2055358"/>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95914"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545642"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451545" y="44494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564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95914" y="1465289"/>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519682" y="1465289"/>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455392" y="1465289"/>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365141" y="1465289"/>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290982" y="1465289"/>
            <a:ext cx="1624190" cy="592592"/>
          </a:xfrm>
          <a:prstGeom prst="rect">
            <a:avLst/>
          </a:prstGeom>
          <a:noFill/>
        </p:spPr>
        <p:txBody>
          <a:bodyPr wrap="square" lIns="91792" tIns="0" rIns="0" bIns="0" rtlCol="0" anchor="ctr">
            <a:noAutofit/>
          </a:bodyPr>
          <a:lstStyle/>
          <a:p>
            <a:pPr algn="l"/>
            <a:r>
              <a:rPr lang="en-US" sz="204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214750" y="1465289"/>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95914" y="3864800"/>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519682" y="3864800"/>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455392" y="3864800"/>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365141" y="3864800"/>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290982" y="3864800"/>
            <a:ext cx="1624190" cy="592592"/>
          </a:xfrm>
          <a:prstGeom prst="rect">
            <a:avLst/>
          </a:prstGeom>
          <a:noFill/>
        </p:spPr>
        <p:txBody>
          <a:bodyPr wrap="square" lIns="91792" tIns="0" rIns="0" bIns="0" rtlCol="0" anchor="ctr">
            <a:noAutofit/>
          </a:bodyPr>
          <a:lstStyle/>
          <a:p>
            <a:pPr algn="l"/>
            <a:r>
              <a:rPr lang="en-US" sz="204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214750" y="3864800"/>
            <a:ext cx="1627430" cy="592592"/>
          </a:xfrm>
          <a:prstGeom prst="rect">
            <a:avLst/>
          </a:prstGeom>
          <a:noFill/>
        </p:spPr>
        <p:txBody>
          <a:bodyPr wrap="square" lIns="91792" tIns="0" rIns="0" bIns="0" rtlCol="0" anchor="ctr">
            <a:noAutofit/>
          </a:bodyPr>
          <a:lstStyle/>
          <a:p>
            <a:pPr algn="l"/>
            <a:r>
              <a:rPr lang="en-US" sz="204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95914"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519682"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443449" y="2179688"/>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95914"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519682"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443449" y="4598885"/>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95914"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545642"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451545" y="2055358"/>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95914"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545642"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451545" y="44494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4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95914"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519682"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443449" y="2179688"/>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95914"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519682"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443449" y="4598885"/>
            <a:ext cx="1635526"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95914"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519682"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451545" y="2055358"/>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95914"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545642"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451545" y="44494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95915" y="1465289"/>
            <a:ext cx="1627431"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519682"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455392"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365141"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90983"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4750"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95915" y="3864470"/>
            <a:ext cx="1627431"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519682"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455392"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365141"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90983"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4750"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8794791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1"/>
            <a:ext cx="11239464" cy="56502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95914" y="2179688"/>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519682" y="2179688"/>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443449" y="2179688"/>
            <a:ext cx="1635526"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95914" y="4598885"/>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519682" y="4598885"/>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443449" y="4598885"/>
            <a:ext cx="1635526"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bg2"/>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95914" y="20578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519682" y="20578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451545" y="2055358"/>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95914" y="4452002"/>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545642" y="4452002"/>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451545" y="4449480"/>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95915" y="1465289"/>
            <a:ext cx="1627431"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519682" y="1465289"/>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455392" y="1465289"/>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365141" y="1465289"/>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90983" y="1465289"/>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4750" y="1465289"/>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95915" y="3864470"/>
            <a:ext cx="1627431"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519682" y="3864470"/>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455392" y="3864470"/>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365141" y="3864470"/>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90983" y="3864470"/>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4750" y="3864470"/>
            <a:ext cx="1627430" cy="592592"/>
          </a:xfrm>
        </p:spPr>
        <p:txBody>
          <a:bodyPr lIns="90000" tIns="46800" rIns="90000" bIns="46800" anchor="ctr">
            <a:noAutofit/>
          </a:bodyPr>
          <a:lstStyle>
            <a:lvl1pPr marL="0" indent="0">
              <a:buNone/>
              <a:defRPr sz="2040">
                <a:solidFill>
                  <a:schemeClr val="bg1"/>
                </a:solidFill>
                <a:latin typeface="+mj-lt"/>
              </a:defRPr>
            </a:lvl1pPr>
            <a:lvl2pPr marL="233149"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4018897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607897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600059" y="466302"/>
            <a:ext cx="3547053" cy="1130053"/>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365598" y="2179688"/>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90984" y="2179688"/>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4750" y="2179688"/>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365598" y="4598885"/>
            <a:ext cx="1629049"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90984" y="4598885"/>
            <a:ext cx="1624191"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4750" y="4598885"/>
            <a:ext cx="1627430" cy="659198"/>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365597"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87745"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214750" y="2057880"/>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365597"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87745"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214750" y="4452002"/>
            <a:ext cx="1627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365141"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90983"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4750" y="1465289"/>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365141"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90983"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4750" y="3864470"/>
            <a:ext cx="1627430" cy="592592"/>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95914" y="2057881"/>
            <a:ext cx="3551197" cy="878959"/>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179056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76992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142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16637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7031143" cy="439479"/>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337197" y="466301"/>
            <a:ext cx="4504984" cy="1130181"/>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337198" y="1465289"/>
            <a:ext cx="3539861" cy="2084319"/>
          </a:xfrm>
        </p:spPr>
        <p:txBody>
          <a:bodyPr/>
          <a:lstStyle>
            <a:lvl1pPr marL="0" indent="0">
              <a:buFontTx/>
              <a:buNone/>
              <a:defRPr/>
            </a:lvl1pPr>
            <a:lvl2pPr marL="233149" indent="0">
              <a:buFontTx/>
              <a:buNone/>
              <a:defRPr/>
            </a:lvl2pPr>
            <a:lvl3pPr marL="466298" indent="0">
              <a:buFontTx/>
              <a:buNone/>
              <a:defRPr/>
            </a:lvl3pPr>
            <a:lvl4pPr marL="675162" indent="0">
              <a:buFontTx/>
              <a:buNone/>
              <a:defRPr/>
            </a:lvl4pPr>
            <a:lvl5pPr marL="87269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708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125021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405333" y="0"/>
            <a:ext cx="7031143" cy="439479"/>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95915" y="466301"/>
            <a:ext cx="4504984" cy="1130181"/>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95915" y="1465289"/>
            <a:ext cx="3539861" cy="2347999"/>
          </a:xfrm>
        </p:spPr>
        <p:txBody>
          <a:bodyPr/>
          <a:lstStyle>
            <a:lvl1pPr marL="0" indent="0">
              <a:buFontTx/>
              <a:buNone/>
              <a:defRPr sz="2244"/>
            </a:lvl1pPr>
            <a:lvl2pPr marL="233149" indent="0">
              <a:buFontTx/>
              <a:buNone/>
              <a:defRPr sz="2244"/>
            </a:lvl2pPr>
            <a:lvl3pPr marL="466298" indent="0">
              <a:buFontTx/>
              <a:buNone/>
              <a:defRPr sz="2244"/>
            </a:lvl3pPr>
            <a:lvl4pPr marL="675162" indent="0">
              <a:buFontTx/>
              <a:buNone/>
              <a:defRPr sz="2244"/>
            </a:lvl4pPr>
            <a:lvl5pPr marL="872691" indent="0">
              <a:buFontTx/>
              <a:buNone/>
              <a:defRPr sz="224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007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97450"/>
            <a:ext cx="12436475" cy="1389402"/>
          </a:xfrm>
          <a:noFill/>
        </p:spPr>
        <p:txBody>
          <a:bodyPr lIns="585216" tIns="0" rIns="585216" bIns="586800" anchor="t"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6275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71689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74538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95914" y="2451445"/>
            <a:ext cx="5622323" cy="115268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72"/>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95914" y="4041281"/>
            <a:ext cx="5622323"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456157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937561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0229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03098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32"/>
            <a:ext cx="11239464" cy="56502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22475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96557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0009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30209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61802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878460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918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42572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47093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816125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2289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2272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74789" y="3854734"/>
            <a:ext cx="5912184" cy="282513"/>
          </a:xfrm>
        </p:spPr>
        <p:txBody>
          <a:bodyPr/>
          <a:lstStyle>
            <a:lvl1pPr marL="0" indent="0" algn="l">
              <a:spcBef>
                <a:spcPts val="0"/>
              </a:spcBef>
              <a:buNone/>
              <a:defRPr sz="1836">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74789" y="4158236"/>
            <a:ext cx="5912184" cy="219733"/>
          </a:xfrm>
        </p:spPr>
        <p:txBody>
          <a:bodyPr/>
          <a:lstStyle>
            <a:lvl1pPr marL="0" indent="0" algn="l">
              <a:spcBef>
                <a:spcPts val="0"/>
              </a:spcBef>
              <a:buNone/>
              <a:defRPr sz="1428">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74788" y="2065976"/>
            <a:ext cx="10064153" cy="1695079"/>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600174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11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290983"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588941" y="2085672"/>
            <a:ext cx="3547958" cy="282513"/>
          </a:xfrm>
        </p:spPr>
        <p:txBody>
          <a:bodyPr/>
          <a:lstStyle>
            <a:lvl1pPr marL="0" indent="0" algn="l">
              <a:spcBef>
                <a:spcPts val="0"/>
              </a:spcBef>
              <a:buNone/>
              <a:defRPr sz="1836">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588941" y="2389174"/>
            <a:ext cx="3547958" cy="219733"/>
          </a:xfrm>
        </p:spPr>
        <p:txBody>
          <a:bodyPr/>
          <a:lstStyle>
            <a:lvl1pPr marL="0" indent="0" algn="l">
              <a:spcBef>
                <a:spcPts val="0"/>
              </a:spcBef>
              <a:buNone/>
              <a:defRPr sz="1428">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86972" y="2065975"/>
            <a:ext cx="6500001" cy="56502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93655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86972" y="3854734"/>
            <a:ext cx="6500001" cy="282513"/>
          </a:xfrm>
        </p:spPr>
        <p:txBody>
          <a:bodyPr/>
          <a:lstStyle>
            <a:lvl1pPr marL="0" indent="0" algn="l">
              <a:spcBef>
                <a:spcPts val="0"/>
              </a:spcBef>
              <a:buNone/>
              <a:defRPr sz="1836">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993026" y="0"/>
            <a:ext cx="4443449" cy="439479"/>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86972" y="4158236"/>
            <a:ext cx="6500001" cy="219733"/>
          </a:xfrm>
        </p:spPr>
        <p:txBody>
          <a:bodyPr/>
          <a:lstStyle>
            <a:lvl1pPr marL="0" indent="0" algn="l">
              <a:spcBef>
                <a:spcPts val="0"/>
              </a:spcBef>
              <a:buNone/>
              <a:defRPr sz="1428">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86972" y="2065975"/>
            <a:ext cx="6500001" cy="56502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953923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831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921840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50"/>
            <a:ext cx="3245833" cy="559669"/>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4" y="597451"/>
            <a:ext cx="1911352"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05179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600060" y="597450"/>
            <a:ext cx="2585169" cy="559669"/>
          </a:xfrm>
        </p:spPr>
        <p:txBody>
          <a:bodyPr anchor="t">
            <a:noAutofit/>
          </a:bodyPr>
          <a:lstStyle>
            <a:lvl1pPr>
              <a:defRPr sz="2856">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458022" y="597451"/>
            <a:ext cx="1620953"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337197" y="597451"/>
            <a:ext cx="1616094"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458022" y="3497262"/>
            <a:ext cx="1620953"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337197" y="3497262"/>
            <a:ext cx="1616094"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214750" y="597451"/>
            <a:ext cx="1627430"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214750" y="3497262"/>
            <a:ext cx="1627430" cy="2899813"/>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89251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600060" y="597450"/>
            <a:ext cx="2585169" cy="559669"/>
          </a:xfrm>
        </p:spPr>
        <p:txBody>
          <a:bodyPr anchor="t">
            <a:noAutofit/>
          </a:bodyPr>
          <a:lstStyle>
            <a:lvl1pPr>
              <a:defRPr sz="2856">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458022" y="980606"/>
            <a:ext cx="1620953" cy="2461798"/>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337197" y="980606"/>
            <a:ext cx="1616094" cy="2461798"/>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458022" y="3894992"/>
            <a:ext cx="1620953" cy="2502084"/>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337197" y="3894991"/>
            <a:ext cx="1616094" cy="2502085"/>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214750" y="987463"/>
            <a:ext cx="1627430" cy="2461798"/>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214750" y="3908705"/>
            <a:ext cx="1627430" cy="2488370"/>
          </a:xfrm>
        </p:spPr>
        <p:txBody>
          <a:bodyPr anchor="t">
            <a:noAutofit/>
          </a:bodyPr>
          <a:lstStyle>
            <a:lvl1pPr marL="0" indent="0">
              <a:spcAft>
                <a:spcPts val="612"/>
              </a:spcAft>
              <a:buFont typeface="Wingdings" panose="05000000000000000000" pitchFamily="2" charset="2"/>
              <a:buNone/>
              <a:defRPr sz="1428"/>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458022" y="597450"/>
            <a:ext cx="1619435"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337196" y="597450"/>
            <a:ext cx="1616095"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214750" y="597450"/>
            <a:ext cx="1627430"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459540" y="3510978"/>
            <a:ext cx="1619435"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343293" y="3510977"/>
            <a:ext cx="1616095"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214750" y="3522703"/>
            <a:ext cx="1627430" cy="367167"/>
          </a:xfrm>
        </p:spPr>
        <p:txBody>
          <a:bodyPr anchor="b">
            <a:noAutofit/>
          </a:bodyPr>
          <a:lstStyle>
            <a:lvl1pPr marL="0" indent="0">
              <a:spcAft>
                <a:spcPts val="612"/>
              </a:spcAft>
              <a:buFont typeface="Wingdings" panose="05000000000000000000" pitchFamily="2" charset="2"/>
              <a:buNone/>
              <a:defRPr sz="204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95915" y="1465289"/>
            <a:ext cx="2589313" cy="1274449"/>
          </a:xfrm>
        </p:spPr>
        <p:txBody>
          <a:bodyPr/>
          <a:lstStyle>
            <a:lvl1pPr marL="0" indent="0">
              <a:buNone/>
              <a:defRPr sz="1428">
                <a:solidFill>
                  <a:schemeClr val="tx1"/>
                </a:solidFill>
              </a:defRPr>
            </a:lvl1pPr>
            <a:lvl2pPr marL="233149" indent="0">
              <a:buNone/>
              <a:defRPr sz="1428">
                <a:solidFill>
                  <a:schemeClr val="tx1"/>
                </a:solidFill>
              </a:defRPr>
            </a:lvl2pPr>
            <a:lvl3pPr marL="466298" indent="0">
              <a:buNone/>
              <a:defRPr sz="1428">
                <a:solidFill>
                  <a:schemeClr val="tx1"/>
                </a:solidFill>
              </a:defRPr>
            </a:lvl3pPr>
            <a:lvl4pPr marL="675162" indent="0">
              <a:buNone/>
              <a:defRPr sz="1428">
                <a:solidFill>
                  <a:schemeClr val="tx1"/>
                </a:solidFill>
              </a:defRPr>
            </a:lvl4pPr>
            <a:lvl5pPr marL="872691" indent="0">
              <a:buNone/>
              <a:defRPr sz="142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442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3180708"/>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9584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3180708"/>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5040984" y="1283063"/>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862507" y="1283063"/>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5041086" y="3019628"/>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862609" y="3019628"/>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5041086" y="4635493"/>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862609" y="4635493"/>
            <a:ext cx="2657324" cy="1349785"/>
          </a:xfrm>
        </p:spPr>
        <p:txBody>
          <a:bodyPr/>
          <a:lstStyle>
            <a:lvl1pPr marL="0" indent="0">
              <a:buNone/>
              <a:defRPr sz="1428">
                <a:latin typeface="+mj-lt"/>
              </a:defRPr>
            </a:lvl1pPr>
            <a:lvl2pPr marL="9715" indent="0">
              <a:buNone/>
              <a:tabLst/>
              <a:defRPr sz="1224">
                <a:solidFill>
                  <a:schemeClr val="accent6"/>
                </a:solidFill>
                <a:latin typeface="+mn-lt"/>
              </a:defRPr>
            </a:lvl2pPr>
            <a:lvl3pPr marL="466298" indent="0">
              <a:buNone/>
              <a:defRPr sz="1224">
                <a:latin typeface="+mn-lt"/>
              </a:defRPr>
            </a:lvl3pPr>
            <a:lvl4pPr marL="675162" indent="0">
              <a:buNone/>
              <a:defRPr sz="1224">
                <a:latin typeface="+mn-lt"/>
              </a:defRPr>
            </a:lvl4pPr>
            <a:lvl5pPr marL="872691" indent="0">
              <a:buNone/>
              <a:defRPr sz="1224">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017980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3180708"/>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862507" y="732775"/>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862507" y="1373208"/>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043007" y="732775"/>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043007" y="1373208"/>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862608" y="2579232"/>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862608" y="3219665"/>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043108" y="2579232"/>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043107" y="3219665"/>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862608" y="4598252"/>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862608" y="5238686"/>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043108" y="4598252"/>
            <a:ext cx="297967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043107" y="5238686"/>
            <a:ext cx="297967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3877165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28412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50"/>
            <a:ext cx="3245833" cy="587209"/>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95914" y="1311607"/>
            <a:ext cx="3251620" cy="5082232"/>
          </a:xfrm>
        </p:spPr>
        <p:txBody>
          <a:bodyPr anchor="t">
            <a:noAutofit/>
          </a:bodyPr>
          <a:lstStyle>
            <a:lvl1pPr marL="0" indent="0">
              <a:spcAft>
                <a:spcPts val="612"/>
              </a:spcAft>
              <a:buFont typeface="Wingdings" panose="05000000000000000000" pitchFamily="2" charset="2"/>
              <a:buNone/>
              <a:defRPr sz="204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432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993026"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5915" y="597449"/>
            <a:ext cx="6210141" cy="620816"/>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529068" y="597450"/>
            <a:ext cx="3313112" cy="5796388"/>
          </a:xfrm>
        </p:spPr>
        <p:txBody>
          <a:bodyPr anchor="t">
            <a:noAutofit/>
          </a:bodyPr>
          <a:lstStyle>
            <a:lvl1pPr marL="0" indent="0">
              <a:spcAft>
                <a:spcPts val="612"/>
              </a:spcAft>
              <a:buFont typeface="Wingdings" panose="05000000000000000000" pitchFamily="2" charset="2"/>
              <a:buNone/>
              <a:defRPr sz="204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95915" y="1220577"/>
            <a:ext cx="6210141" cy="2276685"/>
          </a:xfrm>
        </p:spPr>
        <p:txBody>
          <a:bodyPr anchor="t">
            <a:noAutofit/>
          </a:bodyPr>
          <a:lstStyle>
            <a:lvl1pPr marL="0" indent="0">
              <a:spcAft>
                <a:spcPts val="612"/>
              </a:spcAft>
              <a:buFont typeface="Wingdings" panose="05000000000000000000" pitchFamily="2" charset="2"/>
              <a:buNone/>
              <a:defRPr sz="204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5155371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Autofit/>
          </a:bodyPr>
          <a:lstStyle>
            <a:lvl1pPr marL="0" indent="0">
              <a:spcAft>
                <a:spcPts val="612"/>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83638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218238" y="2029047"/>
            <a:ext cx="0" cy="293643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600059" y="597449"/>
            <a:ext cx="4993116" cy="5796389"/>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806055" y="597450"/>
            <a:ext cx="5036125" cy="5796388"/>
          </a:xfrm>
        </p:spPr>
        <p:txBody>
          <a:bodyPr anchor="ctr">
            <a:noAutofit/>
          </a:bodyPr>
          <a:lstStyle>
            <a:lvl1pPr marL="0" indent="0">
              <a:spcAft>
                <a:spcPts val="612"/>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7436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7897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600059" y="597450"/>
            <a:ext cx="4821467" cy="867839"/>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365598" y="2068725"/>
            <a:ext cx="547658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95916" y="2057880"/>
            <a:ext cx="3551196" cy="2420328"/>
          </a:xfrm>
        </p:spPr>
        <p:txBody>
          <a:bodyPr/>
          <a:lstStyle>
            <a:lvl1pPr marL="0" indent="0">
              <a:lnSpc>
                <a:spcPct val="100000"/>
              </a:lnSpc>
              <a:buNone/>
              <a:defRPr sz="1836">
                <a:solidFill>
                  <a:schemeClr val="bg1"/>
                </a:solidFill>
              </a:defRPr>
            </a:lvl1pPr>
            <a:lvl2pPr marL="233149" indent="0">
              <a:buNone/>
              <a:defRPr sz="1836">
                <a:solidFill>
                  <a:schemeClr val="bg1"/>
                </a:solidFill>
              </a:defRPr>
            </a:lvl2pPr>
            <a:lvl3pPr marL="466298" indent="0">
              <a:buNone/>
              <a:defRPr sz="1836">
                <a:solidFill>
                  <a:schemeClr val="bg1"/>
                </a:solidFill>
              </a:defRPr>
            </a:lvl3pPr>
            <a:lvl4pPr marL="675162" indent="0">
              <a:buNone/>
              <a:defRPr sz="1836">
                <a:solidFill>
                  <a:schemeClr val="bg1"/>
                </a:solidFill>
              </a:defRPr>
            </a:lvl4pPr>
            <a:lvl5pPr marL="872691" indent="0">
              <a:buNone/>
              <a:defRPr sz="1836">
                <a:solidFill>
                  <a:schemeClr val="bg1"/>
                </a:solidFill>
              </a:defRPr>
            </a:lvl5pPr>
          </a:lstStyle>
          <a:p>
            <a:pPr>
              <a:lnSpc>
                <a:spcPct val="100000"/>
              </a:lnSpc>
            </a:pPr>
            <a:r>
              <a:rPr lang="en-US" sz="1836"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36" b="0">
              <a:solidFill>
                <a:schemeClr val="bg1"/>
              </a:solidFill>
              <a:latin typeface="Segoe UI" panose="020B0502040204020203" pitchFamily="34" charset="0"/>
              <a:cs typeface="Segoe UI" panose="020B0502040204020203" pitchFamily="34" charset="0"/>
            </a:endParaRPr>
          </a:p>
          <a:p>
            <a:pPr>
              <a:lnSpc>
                <a:spcPct val="100000"/>
              </a:lnSpc>
            </a:pPr>
            <a:r>
              <a:rPr lang="en-US" sz="1836"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365598" y="597450"/>
            <a:ext cx="1629049" cy="660594"/>
          </a:xfrm>
        </p:spPr>
        <p:txBody>
          <a:bodyPr anchor="ctr">
            <a:noAutofit/>
          </a:bodyPr>
          <a:lstStyle>
            <a:lvl1pPr marL="0" indent="0" algn="ctr">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312035" y="597450"/>
            <a:ext cx="1591905" cy="660594"/>
          </a:xfrm>
        </p:spPr>
        <p:txBody>
          <a:bodyPr anchor="ctr">
            <a:noAutofit/>
          </a:bodyPr>
          <a:lstStyle>
            <a:lvl1pPr marL="0" indent="0" algn="ctr">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214752" y="597450"/>
            <a:ext cx="1627430" cy="660594"/>
          </a:xfrm>
        </p:spPr>
        <p:txBody>
          <a:bodyPr anchor="ctr">
            <a:noAutofit/>
          </a:bodyPr>
          <a:lstStyle>
            <a:lvl1pPr marL="0" indent="0" algn="ctr">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365598" y="1258045"/>
            <a:ext cx="1603139" cy="623353"/>
          </a:xfrm>
        </p:spPr>
        <p:txBody>
          <a:bodyPr anchor="ctr">
            <a:noAutofit/>
          </a:bodyPr>
          <a:lstStyle>
            <a:lvl1pPr marL="0" indent="0" algn="ctr">
              <a:buNone/>
              <a:defRPr sz="1428">
                <a:solidFill>
                  <a:schemeClr val="accent6"/>
                </a:solidFill>
              </a:defRPr>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312036" y="1258045"/>
            <a:ext cx="1603139" cy="623353"/>
          </a:xfrm>
        </p:spPr>
        <p:txBody>
          <a:bodyPr anchor="ctr">
            <a:noAutofit/>
          </a:bodyPr>
          <a:lstStyle>
            <a:lvl1pPr marL="0" indent="0" algn="ctr">
              <a:buNone/>
              <a:defRPr sz="1428">
                <a:solidFill>
                  <a:schemeClr val="accent6"/>
                </a:solidFill>
              </a:defRPr>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214750" y="1258045"/>
            <a:ext cx="1627430" cy="623353"/>
          </a:xfrm>
        </p:spPr>
        <p:txBody>
          <a:bodyPr anchor="ctr">
            <a:noAutofit/>
          </a:bodyPr>
          <a:lstStyle>
            <a:lvl1pPr marL="0" indent="0" algn="ctr">
              <a:buNone/>
              <a:defRPr sz="1428">
                <a:solidFill>
                  <a:schemeClr val="accent6"/>
                </a:solidFill>
              </a:defRPr>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365598" y="2057881"/>
            <a:ext cx="4511461" cy="718241"/>
          </a:xfrm>
        </p:spPr>
        <p:txBody>
          <a:bodyPr lIns="90000" tIns="46800" rIns="90000" bIns="46800" anchor="b">
            <a:noAutofit/>
          </a:bodyPr>
          <a:lstStyle>
            <a:lvl1pPr marL="0" indent="0">
              <a:buNone/>
              <a:defRPr sz="2448">
                <a:latin typeface="+mj-lt"/>
              </a:defRPr>
            </a:lvl1pPr>
            <a:lvl2pPr marL="233149" indent="0">
              <a:buNone/>
              <a:defRPr>
                <a:latin typeface="+mj-lt"/>
              </a:defRPr>
            </a:lvl2pPr>
            <a:lvl3pPr marL="466298" indent="0">
              <a:buNone/>
              <a:defRPr>
                <a:latin typeface="+mj-lt"/>
              </a:defRPr>
            </a:lvl3pPr>
            <a:lvl4pPr marL="675162" indent="0">
              <a:buNone/>
              <a:defRPr>
                <a:latin typeface="+mj-lt"/>
              </a:defRPr>
            </a:lvl4pPr>
            <a:lvl5pPr marL="872691"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365598" y="3036382"/>
            <a:ext cx="5476583" cy="1171177"/>
          </a:xfrm>
        </p:spPr>
        <p:txBody>
          <a:bodyPr lIns="90000" tIns="46800" rIns="90000" bIns="46800">
            <a:noAutofit/>
          </a:bodyPr>
          <a:lstStyle>
            <a:lvl1pPr marL="0" indent="0">
              <a:buNone/>
              <a:defRPr sz="1428">
                <a:solidFill>
                  <a:schemeClr val="accent6"/>
                </a:solidFill>
              </a:defRPr>
            </a:lvl1pPr>
            <a:lvl2pPr marL="233149" indent="0">
              <a:buNone/>
              <a:defRPr>
                <a:solidFill>
                  <a:schemeClr val="accent6"/>
                </a:solidFill>
              </a:defRPr>
            </a:lvl2pPr>
            <a:lvl3pPr marL="466298" indent="0">
              <a:buNone/>
              <a:defRPr>
                <a:solidFill>
                  <a:schemeClr val="accent6"/>
                </a:solidFill>
              </a:defRPr>
            </a:lvl3pPr>
            <a:lvl4pPr marL="675162" indent="0">
              <a:buNone/>
              <a:defRPr>
                <a:solidFill>
                  <a:schemeClr val="accent6"/>
                </a:solidFill>
              </a:defRPr>
            </a:lvl4pPr>
            <a:lvl5pPr marL="872691"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365598" y="4244160"/>
            <a:ext cx="4511461" cy="718241"/>
          </a:xfrm>
        </p:spPr>
        <p:txBody>
          <a:bodyPr lIns="90000" tIns="46800" rIns="90000" bIns="46800" anchor="b">
            <a:noAutofit/>
          </a:bodyPr>
          <a:lstStyle>
            <a:lvl1pPr marL="0" indent="0">
              <a:buNone/>
              <a:defRPr sz="2448">
                <a:latin typeface="+mj-lt"/>
              </a:defRPr>
            </a:lvl1pPr>
            <a:lvl2pPr marL="233149" indent="0">
              <a:buNone/>
              <a:defRPr>
                <a:latin typeface="+mj-lt"/>
              </a:defRPr>
            </a:lvl2pPr>
            <a:lvl3pPr marL="466298" indent="0">
              <a:buNone/>
              <a:defRPr>
                <a:latin typeface="+mj-lt"/>
              </a:defRPr>
            </a:lvl3pPr>
            <a:lvl4pPr marL="675162" indent="0">
              <a:buNone/>
              <a:defRPr>
                <a:latin typeface="+mj-lt"/>
              </a:defRPr>
            </a:lvl4pPr>
            <a:lvl5pPr marL="872691"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365598" y="5222662"/>
            <a:ext cx="5476583" cy="1171177"/>
          </a:xfrm>
        </p:spPr>
        <p:txBody>
          <a:bodyPr lIns="90000" tIns="46800" rIns="90000" bIns="46800">
            <a:noAutofit/>
          </a:bodyPr>
          <a:lstStyle>
            <a:lvl1pPr marL="0" indent="0">
              <a:buNone/>
              <a:defRPr sz="1428">
                <a:solidFill>
                  <a:schemeClr val="accent6"/>
                </a:solidFill>
              </a:defRPr>
            </a:lvl1pPr>
            <a:lvl2pPr marL="233149" indent="0">
              <a:buNone/>
              <a:defRPr>
                <a:solidFill>
                  <a:schemeClr val="accent6"/>
                </a:solidFill>
              </a:defRPr>
            </a:lvl2pPr>
            <a:lvl3pPr marL="466298" indent="0">
              <a:buNone/>
              <a:defRPr>
                <a:solidFill>
                  <a:schemeClr val="accent6"/>
                </a:solidFill>
              </a:defRPr>
            </a:lvl3pPr>
            <a:lvl4pPr marL="675162" indent="0">
              <a:buNone/>
              <a:defRPr>
                <a:solidFill>
                  <a:schemeClr val="accent6"/>
                </a:solidFill>
              </a:defRPr>
            </a:lvl4pPr>
            <a:lvl5pPr marL="872691"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32590987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147113"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600060" y="597450"/>
            <a:ext cx="2881506" cy="867839"/>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337197" y="1466306"/>
            <a:ext cx="3912308"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337197" y="1838147"/>
            <a:ext cx="3912308"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337197" y="2244755"/>
            <a:ext cx="3912307"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quis</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nostrud</a:t>
            </a:r>
            <a:r>
              <a:rPr lang="en-US" sz="1224" b="0">
                <a:solidFill>
                  <a:srgbClr val="505050"/>
                </a:solidFill>
                <a:latin typeface="Segoe UI" panose="020B0502040204020203" pitchFamily="34" charset="0"/>
                <a:cs typeface="Segoe UI" panose="020B0502040204020203" pitchFamily="34" charset="0"/>
              </a:rPr>
              <a:t> exercitation </a:t>
            </a:r>
            <a:r>
              <a:rPr lang="en-US" sz="1224" b="0" err="1">
                <a:solidFill>
                  <a:srgbClr val="505050"/>
                </a:solidFill>
                <a:latin typeface="Segoe UI" panose="020B0502040204020203" pitchFamily="34" charset="0"/>
                <a:cs typeface="Segoe UI" panose="020B0502040204020203" pitchFamily="34" charset="0"/>
              </a:rPr>
              <a:t>ullamco</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laboris</a:t>
            </a:r>
            <a:r>
              <a:rPr lang="en-US" sz="1224" b="0">
                <a:solidFill>
                  <a:srgbClr val="505050"/>
                </a:solidFill>
                <a:latin typeface="Segoe UI" panose="020B0502040204020203" pitchFamily="34" charset="0"/>
                <a:cs typeface="Segoe UI" panose="020B0502040204020203" pitchFamily="34" charset="0"/>
              </a:rPr>
              <a:t> nisi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aliquip</a:t>
            </a:r>
            <a:r>
              <a:rPr lang="en-US" sz="1224" b="0">
                <a:solidFill>
                  <a:srgbClr val="505050"/>
                </a:solidFill>
                <a:latin typeface="Segoe UI" panose="020B0502040204020203" pitchFamily="34" charset="0"/>
                <a:cs typeface="Segoe UI" panose="020B0502040204020203" pitchFamily="34" charset="0"/>
              </a:rPr>
              <a:t> ex </a:t>
            </a:r>
            <a:r>
              <a:rPr lang="en-US" sz="1224" b="0" err="1">
                <a:solidFill>
                  <a:srgbClr val="505050"/>
                </a:solidFill>
                <a:latin typeface="Segoe UI" panose="020B0502040204020203" pitchFamily="34" charset="0"/>
                <a:cs typeface="Segoe UI" panose="020B0502040204020203" pitchFamily="34" charset="0"/>
              </a:rPr>
              <a:t>ea</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commodo</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consequat</a:t>
            </a:r>
            <a:r>
              <a:rPr lang="en-US" sz="1224"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337197" y="4378055"/>
            <a:ext cx="3912308"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337197" y="4749896"/>
            <a:ext cx="3912308"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337197" y="5156504"/>
            <a:ext cx="3912308"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quis</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nostrud</a:t>
            </a:r>
            <a:r>
              <a:rPr lang="en-US" sz="1224" b="0">
                <a:solidFill>
                  <a:srgbClr val="505050"/>
                </a:solidFill>
                <a:latin typeface="Segoe UI" panose="020B0502040204020203" pitchFamily="34" charset="0"/>
                <a:cs typeface="Segoe UI" panose="020B0502040204020203" pitchFamily="34" charset="0"/>
              </a:rPr>
              <a:t> exercitation </a:t>
            </a:r>
            <a:r>
              <a:rPr lang="en-US" sz="1224" b="0" err="1">
                <a:solidFill>
                  <a:srgbClr val="505050"/>
                </a:solidFill>
                <a:latin typeface="Segoe UI" panose="020B0502040204020203" pitchFamily="34" charset="0"/>
                <a:cs typeface="Segoe UI" panose="020B0502040204020203" pitchFamily="34" charset="0"/>
              </a:rPr>
              <a:t>ullamco</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laboris</a:t>
            </a:r>
            <a:r>
              <a:rPr lang="en-US" sz="1224" b="0">
                <a:solidFill>
                  <a:srgbClr val="505050"/>
                </a:solidFill>
                <a:latin typeface="Segoe UI" panose="020B0502040204020203" pitchFamily="34" charset="0"/>
                <a:cs typeface="Segoe UI" panose="020B0502040204020203" pitchFamily="34" charset="0"/>
              </a:rPr>
              <a:t> nisi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aliquip</a:t>
            </a:r>
            <a:r>
              <a:rPr lang="en-US" sz="1224" b="0">
                <a:solidFill>
                  <a:srgbClr val="505050"/>
                </a:solidFill>
                <a:latin typeface="Segoe UI" panose="020B0502040204020203" pitchFamily="34" charset="0"/>
                <a:cs typeface="Segoe UI" panose="020B0502040204020203" pitchFamily="34" charset="0"/>
              </a:rPr>
              <a:t> ex </a:t>
            </a:r>
            <a:r>
              <a:rPr lang="en-US" sz="1224" b="0" err="1">
                <a:solidFill>
                  <a:srgbClr val="505050"/>
                </a:solidFill>
                <a:latin typeface="Segoe UI" panose="020B0502040204020203" pitchFamily="34" charset="0"/>
                <a:cs typeface="Segoe UI" panose="020B0502040204020203" pitchFamily="34" charset="0"/>
              </a:rPr>
              <a:t>ea</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commodo</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consequat</a:t>
            </a:r>
            <a:r>
              <a:rPr lang="en-US" sz="1224"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421526" y="1465288"/>
            <a:ext cx="1608418" cy="441448"/>
          </a:xfrm>
          <a:prstGeom prst="ellipse">
            <a:avLst/>
          </a:prstGeom>
        </p:spPr>
        <p:txBody>
          <a:bodyPr/>
          <a:lstStyle>
            <a:lvl1pPr>
              <a:defRPr sz="102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421526" y="4378560"/>
            <a:ext cx="1608418" cy="441448"/>
          </a:xfrm>
          <a:prstGeom prst="ellipse">
            <a:avLst/>
          </a:prstGeom>
        </p:spPr>
        <p:txBody>
          <a:bodyPr/>
          <a:lstStyle>
            <a:lvl1pPr>
              <a:defRPr sz="1020"/>
            </a:lvl1pPr>
          </a:lstStyle>
          <a:p>
            <a:r>
              <a:rPr lang="en-US"/>
              <a:t>Click icon to add picture</a:t>
            </a:r>
          </a:p>
        </p:txBody>
      </p:sp>
    </p:spTree>
    <p:extLst>
      <p:ext uri="{BB962C8B-B14F-4D97-AF65-F5344CB8AC3E}">
        <p14:creationId xmlns:p14="http://schemas.microsoft.com/office/powerpoint/2010/main" val="23726715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436475" cy="1468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600059" y="466301"/>
            <a:ext cx="11239464" cy="56502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13729" y="4496100"/>
            <a:ext cx="2571500"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13729" y="4867942"/>
            <a:ext cx="2571500"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13729" y="5274549"/>
            <a:ext cx="2571500"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81565" y="4488154"/>
            <a:ext cx="2571500"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81565" y="4859995"/>
            <a:ext cx="2571500"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81565" y="5266603"/>
            <a:ext cx="2571500"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381791" y="4488154"/>
            <a:ext cx="2571500"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381791" y="4859995"/>
            <a:ext cx="2571500"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381791" y="5266603"/>
            <a:ext cx="2571500"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252867" y="4488154"/>
            <a:ext cx="2571500" cy="282513"/>
          </a:xfrm>
        </p:spPr>
        <p:txBody>
          <a:bodyPr/>
          <a:lstStyle>
            <a:lvl1pPr marL="0" indent="0">
              <a:buNone/>
              <a:defRPr sz="1836">
                <a:latin typeface="+mj-lt"/>
              </a:defRPr>
            </a:lvl1pPr>
            <a:lvl2pPr marL="233149" indent="0">
              <a:buNone/>
              <a:defRPr sz="1836">
                <a:latin typeface="+mj-lt"/>
              </a:defRPr>
            </a:lvl2pPr>
            <a:lvl3pPr marL="466298" indent="0">
              <a:buNone/>
              <a:defRPr sz="1836">
                <a:latin typeface="+mj-lt"/>
              </a:defRPr>
            </a:lvl3pPr>
            <a:lvl4pPr marL="675162" indent="0">
              <a:buNone/>
              <a:defRPr sz="1836">
                <a:latin typeface="+mj-lt"/>
              </a:defRPr>
            </a:lvl4pPr>
            <a:lvl5pPr marL="872691" indent="0">
              <a:buNone/>
              <a:defRPr sz="1836">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252867" y="4859995"/>
            <a:ext cx="2571500" cy="219733"/>
          </a:xfrm>
        </p:spPr>
        <p:txBody>
          <a:bodyPr/>
          <a:lstStyle>
            <a:lvl1pPr marL="0" indent="0">
              <a:buNone/>
              <a:defRPr sz="1428"/>
            </a:lvl1pPr>
            <a:lvl2pPr marL="233149" indent="0">
              <a:buNone/>
              <a:defRPr sz="1428"/>
            </a:lvl2pPr>
            <a:lvl3pPr marL="466298" indent="0">
              <a:buNone/>
              <a:defRPr sz="1428"/>
            </a:lvl3pPr>
            <a:lvl4pPr marL="675162" indent="0">
              <a:buNone/>
              <a:defRPr sz="1428"/>
            </a:lvl4pPr>
            <a:lvl5pPr marL="872691" indent="0">
              <a:buNone/>
              <a:defRPr sz="1428"/>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252867" y="5266603"/>
            <a:ext cx="2571500" cy="960676"/>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a:solidFill>
                  <a:schemeClr val="accent6"/>
                </a:solidFill>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24" b="0">
                <a:solidFill>
                  <a:srgbClr val="505050"/>
                </a:solidFill>
                <a:latin typeface="Segoe UI" panose="020B0502040204020203" pitchFamily="34" charset="0"/>
                <a:cs typeface="Segoe UI" panose="020B0502040204020203" pitchFamily="34" charset="0"/>
              </a:rPr>
              <a:t>About: Lorem ipsum dolor sit </a:t>
            </a:r>
            <a:r>
              <a:rPr lang="en-US" sz="1224" b="0" err="1">
                <a:solidFill>
                  <a:srgbClr val="505050"/>
                </a:solidFill>
                <a:latin typeface="Segoe UI" panose="020B0502040204020203" pitchFamily="34" charset="0"/>
                <a:cs typeface="Segoe UI" panose="020B0502040204020203" pitchFamily="34" charset="0"/>
              </a:rPr>
              <a:t>amet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consectetur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adipiscing</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elit</a:t>
            </a:r>
            <a:r>
              <a:rPr lang="en-US" sz="1224" b="0">
                <a:solidFill>
                  <a:srgbClr val="505050"/>
                </a:solidFill>
                <a:latin typeface="Segoe UI" panose="020B0502040204020203" pitchFamily="34" charset="0"/>
                <a:cs typeface="Segoe UI" panose="020B0502040204020203" pitchFamily="34" charset="0"/>
              </a:rPr>
              <a:t>, sed do </a:t>
            </a:r>
            <a:r>
              <a:rPr lang="en-US" sz="1224" b="0" err="1">
                <a:solidFill>
                  <a:srgbClr val="505050"/>
                </a:solidFill>
                <a:latin typeface="Segoe UI" panose="020B0502040204020203" pitchFamily="34" charset="0"/>
                <a:cs typeface="Segoe UI" panose="020B0502040204020203" pitchFamily="34" charset="0"/>
              </a:rPr>
              <a:t>eiusmod</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tempor</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incididunt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ut</a:t>
            </a:r>
            <a:r>
              <a:rPr lang="en-US" sz="1224" b="0">
                <a:solidFill>
                  <a:srgbClr val="505050"/>
                </a:solidFill>
                <a:latin typeface="Segoe UI" panose="020B0502040204020203" pitchFamily="34" charset="0"/>
                <a:cs typeface="Segoe UI" panose="020B0502040204020203" pitchFamily="34" charset="0"/>
              </a:rPr>
              <a:t> </a:t>
            </a:r>
            <a:r>
              <a:rPr lang="en-US" sz="1224" b="0" err="1">
                <a:solidFill>
                  <a:srgbClr val="505050"/>
                </a:solidFill>
                <a:latin typeface="Segoe UI" panose="020B0502040204020203" pitchFamily="34" charset="0"/>
                <a:cs typeface="Segoe UI" panose="020B0502040204020203" pitchFamily="34" charset="0"/>
              </a:rPr>
              <a:t>labore</a:t>
            </a:r>
            <a:r>
              <a:rPr lang="en-US" sz="1224" b="0">
                <a:solidFill>
                  <a:srgbClr val="505050"/>
                </a:solidFill>
                <a:latin typeface="Segoe UI" panose="020B0502040204020203" pitchFamily="34" charset="0"/>
                <a:cs typeface="Segoe UI" panose="020B0502040204020203" pitchFamily="34" charset="0"/>
              </a:rPr>
              <a:t> et dolore magna </a:t>
            </a:r>
            <a:r>
              <a:rPr lang="en-US" sz="1224" b="0" err="1">
                <a:solidFill>
                  <a:srgbClr val="505050"/>
                </a:solidFill>
                <a:latin typeface="Segoe UI" panose="020B0502040204020203" pitchFamily="34" charset="0"/>
                <a:cs typeface="Segoe UI" panose="020B0502040204020203" pitchFamily="34" charset="0"/>
              </a:rPr>
              <a:t>aliqua</a:t>
            </a:r>
            <a:r>
              <a:rPr lang="en-US" sz="1224" b="0">
                <a:solidFill>
                  <a:srgbClr val="505050"/>
                </a:solidFill>
                <a:latin typeface="Segoe UI" panose="020B0502040204020203" pitchFamily="34" charset="0"/>
                <a:cs typeface="Segoe UI" panose="020B0502040204020203" pitchFamily="34" charset="0"/>
              </a:rPr>
              <a:t>. Ut </a:t>
            </a:r>
            <a:r>
              <a:rPr lang="en-US" sz="1224" b="0" err="1">
                <a:solidFill>
                  <a:srgbClr val="505050"/>
                </a:solidFill>
                <a:latin typeface="Segoe UI" panose="020B0502040204020203" pitchFamily="34" charset="0"/>
                <a:cs typeface="Segoe UI" panose="020B0502040204020203" pitchFamily="34" charset="0"/>
              </a:rPr>
              <a:t>enim</a:t>
            </a:r>
            <a:r>
              <a:rPr lang="en-US" sz="1224" b="0">
                <a:solidFill>
                  <a:srgbClr val="505050"/>
                </a:solidFill>
                <a:latin typeface="Segoe UI" panose="020B0502040204020203" pitchFamily="34" charset="0"/>
                <a:cs typeface="Segoe UI" panose="020B0502040204020203" pitchFamily="34" charset="0"/>
              </a:rPr>
              <a:t> ad minim </a:t>
            </a:r>
            <a:r>
              <a:rPr lang="en-US" sz="1224" b="0" err="1">
                <a:solidFill>
                  <a:srgbClr val="505050"/>
                </a:solidFill>
                <a:latin typeface="Segoe UI" panose="020B0502040204020203" pitchFamily="34" charset="0"/>
                <a:cs typeface="Segoe UI" panose="020B0502040204020203" pitchFamily="34" charset="0"/>
              </a:rPr>
              <a:t>veniam</a:t>
            </a:r>
            <a:r>
              <a:rPr lang="en-US" sz="1224"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89724" y="1820952"/>
            <a:ext cx="2203313" cy="2471965"/>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75375" y="1820952"/>
            <a:ext cx="2203313" cy="2471965"/>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557787" y="1820952"/>
            <a:ext cx="2203313" cy="2471965"/>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446677" y="1820952"/>
            <a:ext cx="2203313" cy="2471965"/>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792178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147112" cy="43947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117092" y="1147945"/>
            <a:ext cx="5949428" cy="378909"/>
          </a:xfrm>
        </p:spPr>
        <p:txBody>
          <a:bodyPr lIns="90000" tIns="46800" rIns="90000" bIns="46800"/>
          <a:lstStyle>
            <a:lvl1pPr marL="0" indent="0">
              <a:buNone/>
              <a:defRPr sz="1836">
                <a:solidFill>
                  <a:schemeClr val="accent3"/>
                </a:solidFill>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117092" y="1548899"/>
            <a:ext cx="5949428" cy="316128"/>
          </a:xfrm>
        </p:spPr>
        <p:txBody>
          <a:bodyPr lIns="90000" tIns="46800" rIns="90000" bIns="46800"/>
          <a:lstStyle>
            <a:lvl1pPr marL="0" indent="0">
              <a:buNone/>
              <a:defRPr sz="1428">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117092" y="2666663"/>
            <a:ext cx="5949428" cy="975325"/>
          </a:xfrm>
        </p:spPr>
        <p:txBody>
          <a:bodyPr lIns="90000" tIns="46800" rIns="90000" bIns="46800"/>
          <a:lstStyle>
            <a:lvl1pPr marL="0" indent="0">
              <a:buNone/>
              <a:defRPr sz="1428">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118711" y="2135403"/>
            <a:ext cx="5949428" cy="378909"/>
          </a:xfrm>
        </p:spPr>
        <p:txBody>
          <a:bodyPr lIns="90000" tIns="46800" rIns="90000" bIns="46800"/>
          <a:lstStyle>
            <a:lvl1pPr marL="0" indent="0">
              <a:buNone/>
              <a:defRPr sz="1836">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118711" y="4514959"/>
            <a:ext cx="5949428" cy="378909"/>
          </a:xfrm>
        </p:spPr>
        <p:txBody>
          <a:bodyPr lIns="90000" tIns="46800" rIns="90000" bIns="46800"/>
          <a:lstStyle>
            <a:lvl1pPr marL="0" indent="0">
              <a:buNone/>
              <a:defRPr sz="1836">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117091" y="4960997"/>
            <a:ext cx="1682551" cy="843486"/>
          </a:xfrm>
        </p:spPr>
        <p:txBody>
          <a:bodyPr lIns="90000" tIns="46800" rIns="90000" bIns="46800"/>
          <a:lstStyle>
            <a:lvl1pPr>
              <a:buSzPct val="100000"/>
              <a:defRPr sz="1428">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247464" y="4960997"/>
            <a:ext cx="1682551" cy="843486"/>
          </a:xfrm>
        </p:spPr>
        <p:txBody>
          <a:bodyPr lIns="90000" tIns="46800" rIns="90000" bIns="46800"/>
          <a:lstStyle>
            <a:lvl1pPr>
              <a:buSzPct val="100000"/>
              <a:defRPr sz="1428">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377837" y="4960997"/>
            <a:ext cx="1682551" cy="843486"/>
          </a:xfrm>
        </p:spPr>
        <p:txBody>
          <a:bodyPr lIns="90000" tIns="46800" rIns="90000" bIns="46800"/>
          <a:lstStyle>
            <a:lvl1pPr>
              <a:buSzPct val="100000"/>
              <a:defRPr sz="1428">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46958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147112" cy="43947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117092" y="1147945"/>
            <a:ext cx="5949428" cy="378909"/>
          </a:xfrm>
        </p:spPr>
        <p:txBody>
          <a:bodyPr lIns="90000" tIns="46800" rIns="90000" bIns="46800"/>
          <a:lstStyle>
            <a:lvl1pPr marL="0" indent="0">
              <a:buNone/>
              <a:defRPr sz="1836">
                <a:solidFill>
                  <a:schemeClr val="tx1"/>
                </a:solidFill>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117092" y="1548899"/>
            <a:ext cx="5949428" cy="316128"/>
          </a:xfrm>
        </p:spPr>
        <p:txBody>
          <a:bodyPr lIns="90000" tIns="46800" rIns="90000" bIns="46800"/>
          <a:lstStyle>
            <a:lvl1pPr marL="0" indent="0">
              <a:buNone/>
              <a:defRPr sz="1428">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117092" y="2666663"/>
            <a:ext cx="5949428" cy="975325"/>
          </a:xfrm>
        </p:spPr>
        <p:txBody>
          <a:bodyPr lIns="90000" tIns="46800" rIns="90000" bIns="46800"/>
          <a:lstStyle>
            <a:lvl1pPr marL="0" indent="0">
              <a:buNone/>
              <a:defRPr sz="1428">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118711" y="2135403"/>
            <a:ext cx="5949428" cy="378909"/>
          </a:xfrm>
        </p:spPr>
        <p:txBody>
          <a:bodyPr lIns="90000" tIns="46800" rIns="90000" bIns="46800"/>
          <a:lstStyle>
            <a:lvl1pPr marL="0" indent="0">
              <a:buNone/>
              <a:defRPr sz="1836">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118711" y="4514959"/>
            <a:ext cx="5949428" cy="378909"/>
          </a:xfrm>
        </p:spPr>
        <p:txBody>
          <a:bodyPr lIns="90000" tIns="46800" rIns="90000" bIns="46800"/>
          <a:lstStyle>
            <a:lvl1pPr marL="0" indent="0">
              <a:buNone/>
              <a:defRPr sz="1836">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117091" y="4960997"/>
            <a:ext cx="1682551" cy="843486"/>
          </a:xfrm>
        </p:spPr>
        <p:txBody>
          <a:bodyPr lIns="90000" tIns="46800" rIns="90000" bIns="46800"/>
          <a:lstStyle>
            <a:lvl1pPr>
              <a:buSzPct val="100000"/>
              <a:defRPr sz="1428">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247464" y="4960997"/>
            <a:ext cx="1682551" cy="843486"/>
          </a:xfrm>
        </p:spPr>
        <p:txBody>
          <a:bodyPr lIns="90000" tIns="46800" rIns="90000" bIns="46800"/>
          <a:lstStyle>
            <a:lvl1pPr>
              <a:buSzPct val="100000"/>
              <a:defRPr sz="1428">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377837" y="4960997"/>
            <a:ext cx="1682551" cy="843486"/>
          </a:xfrm>
        </p:spPr>
        <p:txBody>
          <a:bodyPr lIns="90000" tIns="46800" rIns="90000" bIns="46800"/>
          <a:lstStyle>
            <a:lvl1pPr>
              <a:buSzPct val="100000"/>
              <a:defRPr sz="1428">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6950782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040983" y="597450"/>
            <a:ext cx="6801197" cy="703857"/>
          </a:xfrm>
        </p:spPr>
        <p:txBody>
          <a:bodyPr anchor="t">
            <a:noAutofit/>
          </a:bodyPr>
          <a:lstStyle>
            <a:lvl1pPr marL="0" indent="0">
              <a:spcAft>
                <a:spcPts val="612"/>
              </a:spcAft>
              <a:buFont typeface="Wingdings" panose="05000000000000000000" pitchFamily="2" charset="2"/>
              <a:buNone/>
              <a:defRPr sz="3672">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2"/>
            <a:ext cx="4443449" cy="6300494"/>
          </a:xfrm>
          <a:prstGeom prst="rect">
            <a:avLst/>
          </a:prstGeom>
          <a:noFill/>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Tree>
    <p:extLst>
      <p:ext uri="{BB962C8B-B14F-4D97-AF65-F5344CB8AC3E}">
        <p14:creationId xmlns:p14="http://schemas.microsoft.com/office/powerpoint/2010/main" val="1152150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39090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0"/>
            <a:ext cx="4443449" cy="6300495"/>
          </a:xfrm>
          <a:prstGeom prst="rect">
            <a:avLst/>
          </a:prstGeom>
          <a:noFill/>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22781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6560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534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83951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94032"/>
            <a:ext cx="4443449" cy="630049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6305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0"/>
            <a:ext cx="4443449" cy="6300495"/>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9911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8644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5314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94031"/>
            <a:ext cx="4443449" cy="630049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99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040983" y="1333841"/>
            <a:ext cx="6801197" cy="2163421"/>
          </a:xfrm>
        </p:spPr>
        <p:txBody>
          <a:bodyPr anchor="t">
            <a:noAutofit/>
          </a:bodyPr>
          <a:lstStyle>
            <a:lvl1pPr marL="0" indent="0">
              <a:spcAft>
                <a:spcPts val="612"/>
              </a:spcAft>
              <a:buFont typeface="Wingdings" panose="05000000000000000000" pitchFamily="2" charset="2"/>
              <a:buNone/>
              <a:defRPr sz="2448">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5040983" y="597449"/>
            <a:ext cx="6800922" cy="728310"/>
          </a:xfrm>
          <a:noFill/>
        </p:spPr>
        <p:txBody>
          <a:bodyPr wrap="square" lIns="0" tIns="0" rIns="0" bIns="0" anchor="t"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94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17646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64112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0101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46926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791063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4068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5934556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074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2395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709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9121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282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2" name="Title 1">
            <a:extLst>
              <a:ext uri="{FF2B5EF4-FFF2-40B4-BE49-F238E27FC236}">
                <a16:creationId xmlns:a16="http://schemas.microsoft.com/office/drawing/2014/main" id="{C4EC15EF-C609-4035-AF40-2F325F751683}"/>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1842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95060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96951" y="597449"/>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455474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90975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0886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50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861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95915" y="5828811"/>
            <a:ext cx="5474964" cy="565027"/>
          </a:xfrm>
        </p:spPr>
        <p:txBody>
          <a:bodyPr anchor="b"/>
          <a:lstStyle>
            <a:lvl1pPr marL="0" indent="0">
              <a:buNone/>
              <a:defRPr sz="3672">
                <a:latin typeface="+mj-lt"/>
              </a:defRPr>
            </a:lvl1pPr>
          </a:lstStyle>
          <a:p>
            <a:pPr lvl="0"/>
            <a:r>
              <a:rPr lang="en-US"/>
              <a:t>Appendix</a:t>
            </a:r>
          </a:p>
        </p:txBody>
      </p:sp>
    </p:spTree>
    <p:extLst>
      <p:ext uri="{BB962C8B-B14F-4D97-AF65-F5344CB8AC3E}">
        <p14:creationId xmlns:p14="http://schemas.microsoft.com/office/powerpoint/2010/main" val="2937331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100336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17984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218238" y="297645"/>
            <a:ext cx="5753099" cy="56502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218238" y="1096963"/>
            <a:ext cx="5753099" cy="1644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0"/>
            <a:ext cx="5753099" cy="439465"/>
          </a:xfrm>
        </p:spPr>
        <p:txBody>
          <a:bodyPr/>
          <a:lstStyle/>
          <a:p>
            <a:endParaRPr lang="en-US"/>
          </a:p>
        </p:txBody>
      </p:sp>
    </p:spTree>
    <p:extLst>
      <p:ext uri="{BB962C8B-B14F-4D97-AF65-F5344CB8AC3E}">
        <p14:creationId xmlns:p14="http://schemas.microsoft.com/office/powerpoint/2010/main" val="33257859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614864" y="1217566"/>
            <a:ext cx="11239464" cy="1644855"/>
          </a:xfrm>
          <a:prstGeom prst="rect">
            <a:avLst/>
          </a:prstGeom>
        </p:spPr>
        <p:txBody>
          <a:bodyPr vert="horz" wrap="square" lIns="0" tIns="0" rIns="0" bIns="0" rtlCol="0">
            <a:spAutoFit/>
          </a:bodyPr>
          <a:lstStyle>
            <a:lvl1pPr marL="233093" marR="0" indent="-233093" algn="l" defTabSz="95107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85" marR="0" indent="-233093" algn="l" defTabSz="95107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43" marR="0" indent="-203957" algn="l" defTabSz="95107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31" marR="0" indent="-184533" algn="l" defTabSz="95107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62" marR="0" indent="-171583" algn="l" defTabSz="95107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454" indent="-237769" algn="l" defTabSz="9510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993" indent="-237769" algn="l" defTabSz="9510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529" indent="-237769" algn="l" defTabSz="9510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068" indent="-237769" algn="l" defTabSz="95107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1710016" y="284706"/>
            <a:ext cx="10129508" cy="565027"/>
          </a:xfrm>
          <a:prstGeom prst="rect">
            <a:avLst/>
          </a:prstGeom>
        </p:spPr>
        <p:txBody>
          <a:bodyPr vert="horz" wrap="square" lIns="0" tIns="0" rIns="0" bIns="0" rtlCol="0" anchor="t" anchorCtr="0">
            <a:spAutoFit/>
          </a:bodyPr>
          <a:lstStyle>
            <a:lvl1pPr algn="l" defTabSz="951074" rtl="0" eaLnBrk="1" latinLnBrk="0" hangingPunct="1">
              <a:lnSpc>
                <a:spcPct val="100000"/>
              </a:lnSpc>
              <a:spcBef>
                <a:spcPct val="0"/>
              </a:spcBef>
              <a:buNone/>
              <a:defRPr lang="en-US" sz="3671" b="0" kern="1200" cap="none" spc="-51"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645318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5" name="Title 4">
            <a:extLst>
              <a:ext uri="{FF2B5EF4-FFF2-40B4-BE49-F238E27FC236}">
                <a16:creationId xmlns:a16="http://schemas.microsoft.com/office/drawing/2014/main" id="{CBC80C63-7F43-45BC-9542-3D66CFCE809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0944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509466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600773" y="1473384"/>
            <a:ext cx="11238169" cy="1644855"/>
          </a:xfrm>
        </p:spPr>
        <p:txBody>
          <a:bodyPr/>
          <a:lstStyle>
            <a:lvl1pPr marL="0" indent="0">
              <a:buFont typeface="Wingdings" panose="05000000000000000000" pitchFamily="2" charset="2"/>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7657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3" name="Title 2">
            <a:extLst>
              <a:ext uri="{FF2B5EF4-FFF2-40B4-BE49-F238E27FC236}">
                <a16:creationId xmlns:a16="http://schemas.microsoft.com/office/drawing/2014/main" id="{A55D0F70-37CE-4394-87C2-21EBA69DDEB0}"/>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43894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465138" y="308821"/>
            <a:ext cx="11530584" cy="517272"/>
          </a:xfrm>
        </p:spPr>
        <p:txBody>
          <a:bodyPr anchor="ctr"/>
          <a:lstStyle>
            <a:lvl1pPr>
              <a:defRPr/>
            </a:lvl1pPr>
          </a:lstStyle>
          <a:p>
            <a:r>
              <a:rPr lang="en-US"/>
              <a:t>Title</a:t>
            </a:r>
          </a:p>
        </p:txBody>
      </p:sp>
    </p:spTree>
    <p:extLst>
      <p:ext uri="{BB962C8B-B14F-4D97-AF65-F5344CB8AC3E}">
        <p14:creationId xmlns:p14="http://schemas.microsoft.com/office/powerpoint/2010/main" val="834841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3" name="Title 2">
            <a:extLst>
              <a:ext uri="{FF2B5EF4-FFF2-40B4-BE49-F238E27FC236}">
                <a16:creationId xmlns:a16="http://schemas.microsoft.com/office/drawing/2014/main" id="{32C18759-C9FE-4E58-9204-C3D129F8DD7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10520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4" name="Title 3">
            <a:extLst>
              <a:ext uri="{FF2B5EF4-FFF2-40B4-BE49-F238E27FC236}">
                <a16:creationId xmlns:a16="http://schemas.microsoft.com/office/drawing/2014/main" id="{9EF0F1F2-985E-4D80-B84B-B68FB1CA657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8445614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
        <p:nvSpPr>
          <p:cNvPr id="2" name="Title 1">
            <a:extLst>
              <a:ext uri="{FF2B5EF4-FFF2-40B4-BE49-F238E27FC236}">
                <a16:creationId xmlns:a16="http://schemas.microsoft.com/office/drawing/2014/main" id="{F4DFA7DD-7A18-4557-AAE8-DD85D86C3299}"/>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5218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2"/>
            <a:ext cx="5618874" cy="442604"/>
          </a:xfrm>
        </p:spPr>
        <p:txBody>
          <a:bodyPr tIns="64008"/>
          <a:lstStyle>
            <a:lvl1pPr>
              <a:defRPr sz="2448"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6756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20081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22007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115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9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170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555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465138" y="308821"/>
            <a:ext cx="11530584" cy="517272"/>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465138" y="1084263"/>
            <a:ext cx="11530584" cy="560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86039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0799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231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732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rgbClr val="4B53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901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507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93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5943099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50231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28312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4046455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2972551"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482840" y="3275904"/>
            <a:ext cx="8357898"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235364" y="3244485"/>
            <a:ext cx="2737187" cy="50231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32281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465138" y="308821"/>
            <a:ext cx="5753099" cy="517272"/>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465138" y="1084263"/>
            <a:ext cx="5753099" cy="560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6683376" y="0"/>
            <a:ext cx="5753099" cy="6994525"/>
          </a:xfrm>
        </p:spPr>
        <p:txBody>
          <a:bodyPr/>
          <a:lstStyle/>
          <a:p>
            <a:endParaRPr lang="en-US"/>
          </a:p>
        </p:txBody>
      </p:sp>
    </p:spTree>
    <p:extLst>
      <p:ext uri="{BB962C8B-B14F-4D97-AF65-F5344CB8AC3E}">
        <p14:creationId xmlns:p14="http://schemas.microsoft.com/office/powerpoint/2010/main" val="195157136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44485"/>
            <a:ext cx="3247476" cy="502317"/>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572268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78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78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546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57313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762333" y="699453"/>
            <a:ext cx="5596414" cy="559562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5425" y="1405238"/>
            <a:ext cx="4217016" cy="419671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595915" y="3065693"/>
            <a:ext cx="7517405" cy="870968"/>
          </a:xfrm>
          <a:noFill/>
        </p:spPr>
        <p:txBody>
          <a:bodyPr lIns="0" tIns="585216" rIns="457200" bIns="585216" anchor="ctr"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95915" y="4204116"/>
            <a:ext cx="1639690" cy="5921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82960" y="4518918"/>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2967651493"/>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3888" y="1235823"/>
            <a:ext cx="4549272" cy="4521388"/>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p:nvPr>
        </p:nvSpPr>
        <p:spPr bwMode="ltGray">
          <a:xfrm>
            <a:off x="595915" y="3061779"/>
            <a:ext cx="7517405" cy="870968"/>
          </a:xfrm>
          <a:noFill/>
        </p:spPr>
        <p:txBody>
          <a:bodyPr lIns="0" tIns="585216" rIns="457200" bIns="585216" anchor="ctr" anchorCtr="0">
            <a:noAutofit/>
          </a:bodyPr>
          <a:lstStyle>
            <a:lvl1pPr>
              <a:defRPr sz="3672" spc="0">
                <a:solidFill>
                  <a:srgbClr val="FFFFFF"/>
                </a:solidFill>
              </a:defRPr>
            </a:lvl1pPr>
          </a:lstStyle>
          <a:p>
            <a:r>
              <a:rPr lang="en-US"/>
              <a:t>Click to edit Master title style</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82960" y="4515003"/>
            <a:ext cx="4179498" cy="313904"/>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2971903335"/>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762333" y="699453"/>
            <a:ext cx="5596414" cy="559562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5425" y="1405238"/>
            <a:ext cx="4217016" cy="419671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595915" y="3065693"/>
            <a:ext cx="7517405" cy="870968"/>
          </a:xfrm>
          <a:noFill/>
        </p:spPr>
        <p:txBody>
          <a:bodyPr lIns="0" tIns="585216" rIns="457200" bIns="585216" anchor="ctr" anchorCtr="0">
            <a:noAutofit/>
          </a:bodyPr>
          <a:lstStyle>
            <a:lvl1pPr>
              <a:defRPr sz="3672" spc="0">
                <a:solidFill>
                  <a:srgbClr val="FFFFFF"/>
                </a:solidFill>
              </a:defRPr>
            </a:lvl1pPr>
          </a:lstStyle>
          <a:p>
            <a:r>
              <a:rPr lang="en-US"/>
              <a:t>Walking Deck</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95915" y="4204116"/>
            <a:ext cx="1639690" cy="5921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82960" y="4518918"/>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3374225824"/>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3888" y="1235823"/>
            <a:ext cx="4549272" cy="4521388"/>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hasCustomPrompt="1"/>
          </p:nvPr>
        </p:nvSpPr>
        <p:spPr bwMode="ltGray">
          <a:xfrm>
            <a:off x="595915" y="3061779"/>
            <a:ext cx="7517405" cy="870968"/>
          </a:xfrm>
          <a:noFill/>
        </p:spPr>
        <p:txBody>
          <a:bodyPr lIns="0" tIns="585216" rIns="457200" bIns="585216" anchor="ctr" anchorCtr="0">
            <a:noAutofit/>
          </a:bodyPr>
          <a:lstStyle>
            <a:lvl1pPr>
              <a:defRPr sz="3672" spc="0">
                <a:solidFill>
                  <a:srgbClr val="FFFFFF"/>
                </a:solidFill>
              </a:defRPr>
            </a:lvl1pPr>
          </a:lstStyle>
          <a:p>
            <a:r>
              <a:rPr lang="en-US"/>
              <a:t>Walking Deck</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82960" y="4515003"/>
            <a:ext cx="4179498" cy="313904"/>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1548769262"/>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762333" y="699453"/>
            <a:ext cx="5596414" cy="559562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5425" y="1405238"/>
            <a:ext cx="4217016" cy="419671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95915" y="4204116"/>
            <a:ext cx="1639690" cy="5921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82960" y="4518918"/>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85950" y="4934404"/>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2763407100"/>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3888" y="1235823"/>
            <a:ext cx="4549272" cy="4521388"/>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12" name="Text Placeholder 13">
            <a:extLst>
              <a:ext uri="{FF2B5EF4-FFF2-40B4-BE49-F238E27FC236}">
                <a16:creationId xmlns:a16="http://schemas.microsoft.com/office/drawing/2014/main" id="{A2AE0D63-31E8-48D2-8F0A-A409C570581B}"/>
              </a:ext>
            </a:extLst>
          </p:cNvPr>
          <p:cNvSpPr>
            <a:spLocks noGrp="1"/>
          </p:cNvSpPr>
          <p:nvPr>
            <p:ph type="body" sz="quarter" idx="10" hasCustomPrompt="1"/>
          </p:nvPr>
        </p:nvSpPr>
        <p:spPr>
          <a:xfrm>
            <a:off x="582960" y="4518918"/>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3" name="Text Placeholder 13">
            <a:extLst>
              <a:ext uri="{FF2B5EF4-FFF2-40B4-BE49-F238E27FC236}">
                <a16:creationId xmlns:a16="http://schemas.microsoft.com/office/drawing/2014/main" id="{56A943EA-696E-4A35-9BDA-19BA31212606}"/>
              </a:ext>
            </a:extLst>
          </p:cNvPr>
          <p:cNvSpPr>
            <a:spLocks noGrp="1"/>
          </p:cNvSpPr>
          <p:nvPr>
            <p:ph type="body" sz="quarter" idx="11" hasCustomPrompt="1"/>
          </p:nvPr>
        </p:nvSpPr>
        <p:spPr>
          <a:xfrm>
            <a:off x="585950" y="4934404"/>
            <a:ext cx="4179498" cy="313904"/>
          </a:xfrm>
        </p:spPr>
        <p:txBody>
          <a:bodyPr lIns="0"/>
          <a:lstStyle>
            <a:lvl1pPr>
              <a:defRPr>
                <a:solidFill>
                  <a:schemeClr val="bg1"/>
                </a:solidFill>
              </a:defRPr>
            </a:lvl1pPr>
            <a:lvl2pPr marL="0" indent="0">
              <a:buFontTx/>
              <a:buNone/>
              <a:defRPr sz="204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3128824413"/>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078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440958" y="0"/>
            <a:ext cx="6995517" cy="6994525"/>
          </a:xfrm>
          <a:prstGeom prst="rect">
            <a:avLst/>
          </a:prstGeom>
        </p:spPr>
      </p:pic>
    </p:spTree>
    <p:extLst>
      <p:ext uri="{BB962C8B-B14F-4D97-AF65-F5344CB8AC3E}">
        <p14:creationId xmlns:p14="http://schemas.microsoft.com/office/powerpoint/2010/main" val="228145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218237" y="321521"/>
            <a:ext cx="5753099" cy="517272"/>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218237" y="1096963"/>
            <a:ext cx="5753099" cy="560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0" y="-1"/>
            <a:ext cx="5753099" cy="6994525"/>
          </a:xfrm>
        </p:spPr>
        <p:txBody>
          <a:bodyPr/>
          <a:lstStyle/>
          <a:p>
            <a:endParaRPr lang="en-US"/>
          </a:p>
        </p:txBody>
      </p:sp>
    </p:spTree>
    <p:extLst>
      <p:ext uri="{BB962C8B-B14F-4D97-AF65-F5344CB8AC3E}">
        <p14:creationId xmlns:p14="http://schemas.microsoft.com/office/powerpoint/2010/main" val="29922151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440958" y="0"/>
            <a:ext cx="6995517" cy="6994525"/>
          </a:xfrm>
          <a:prstGeom prst="rect">
            <a:avLst/>
          </a:prstGeom>
        </p:spPr>
      </p:pic>
    </p:spTree>
    <p:extLst>
      <p:ext uri="{BB962C8B-B14F-4D97-AF65-F5344CB8AC3E}">
        <p14:creationId xmlns:p14="http://schemas.microsoft.com/office/powerpoint/2010/main" val="296039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909235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3755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32787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37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0813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707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856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87751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59295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465138" y="308821"/>
            <a:ext cx="11530584" cy="517272"/>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465137" y="2366682"/>
            <a:ext cx="5531421" cy="43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6464300" y="2366682"/>
            <a:ext cx="5531422" cy="43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465137" y="1649506"/>
            <a:ext cx="5531421" cy="553998"/>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6464300" y="1649506"/>
            <a:ext cx="5531422" cy="553998"/>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32060521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376524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28634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57246527"/>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140421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23934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519961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964372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56328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4654921"/>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1475003"/>
            <a:ext cx="3544395" cy="2820477"/>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443450" y="4654921"/>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443449" y="1475003"/>
            <a:ext cx="3544395" cy="2820477"/>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297786" y="4654921"/>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297785" y="1475003"/>
            <a:ext cx="3544395" cy="2820477"/>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2869285"/>
      </p:ext>
    </p:extLst>
  </p:cSld>
  <p:clrMapOvr>
    <a:masterClrMapping/>
  </p:clrMapOvr>
  <p:transition>
    <p:fade/>
  </p:transition>
  <p:extLst>
    <p:ext uri="{DCECCB84-F9BA-43D5-87BE-67443E8EF086}">
      <p15:sldGuideLst xmlns:p15="http://schemas.microsoft.com/office/powerpoint/2012/main">
        <p15:guide id="3" orient="horz" pos="2880">
          <p15:clr>
            <a:srgbClr val="5ACBF0"/>
          </p15:clr>
        </p15:guide>
        <p15:guide id="4" orient="horz" pos="912">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277696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812799" y="1682749"/>
            <a:ext cx="11044237" cy="3629025"/>
          </a:xfrm>
          <a:prstGeom prst="rect">
            <a:avLst/>
          </a:prstGeom>
          <a:noFill/>
        </p:spPr>
        <p:txBody>
          <a:bodyPr vert="horz" wrap="square" lIns="0" tIns="0" rIns="0" bIns="0" rtlCol="0" anchor="t" anchorCtr="0">
            <a:noAutofit/>
          </a:bodyPr>
          <a:lstStyle>
            <a:lvl1pPr>
              <a:defRPr lang="en-US" sz="4800" spc="-50" baseline="0" dirty="0">
                <a:solidFill>
                  <a:srgbClr val="444CB6"/>
                </a:solidFill>
              </a:defRPr>
            </a:lvl1pPr>
          </a:lstStyle>
          <a:p>
            <a:pPr marL="0" lvl="0">
              <a:lnSpc>
                <a:spcPts val="5600"/>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684772" y="5570712"/>
            <a:ext cx="3172264" cy="75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0816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06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2" y="1739383"/>
            <a:ext cx="3133992" cy="565091"/>
          </a:xfrm>
        </p:spPr>
        <p:txBody>
          <a:bodyPr anchor="t"/>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7167A558-F125-447E-B726-FE165910A8A8}"/>
              </a:ext>
            </a:extLst>
          </p:cNvPr>
          <p:cNvSpPr>
            <a:spLocks noGrp="1"/>
          </p:cNvSpPr>
          <p:nvPr>
            <p:ph type="pic" sz="quarter" idx="12" hasCustomPrompt="1"/>
          </p:nvPr>
        </p:nvSpPr>
        <p:spPr bwMode="ltGray">
          <a:xfrm>
            <a:off x="6233043" y="0"/>
            <a:ext cx="6203432" cy="6994525"/>
          </a:xfrm>
          <a:blipFill>
            <a:blip r:embed="rId2"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7A0F862D-B1CC-48A7-B4E2-9251CB5E9811}"/>
              </a:ext>
              <a:ext uri="{C183D7F6-B498-43B3-948B-1728B52AA6E4}">
                <adec:decorative xmlns:adec="http://schemas.microsoft.com/office/drawing/2017/decorative" val="1"/>
              </a:ext>
            </a:extLst>
          </p:cNvPr>
          <p:cNvCxnSpPr>
            <a:cxnSpLocks/>
          </p:cNvCxnSpPr>
          <p:nvPr userDrawn="1"/>
        </p:nvCxnSpPr>
        <p:spPr>
          <a:xfrm>
            <a:off x="596951" y="2607221"/>
            <a:ext cx="3245920"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9FC3B758-1A7F-44C9-BE93-0D76BB7FCA59}"/>
              </a:ext>
            </a:extLst>
          </p:cNvPr>
          <p:cNvSpPr>
            <a:spLocks noGrp="1"/>
          </p:cNvSpPr>
          <p:nvPr>
            <p:ph type="body" sz="quarter" idx="13"/>
          </p:nvPr>
        </p:nvSpPr>
        <p:spPr>
          <a:xfrm>
            <a:off x="595914" y="3012456"/>
            <a:ext cx="5192969" cy="2568360"/>
          </a:xfrm>
        </p:spPr>
        <p:txBody>
          <a:bodyPr/>
          <a:lstStyle>
            <a:lvl1pPr marL="279779" indent="-279779">
              <a:spcBef>
                <a:spcPts val="1224"/>
              </a:spcBef>
              <a:defRPr sz="2448"/>
            </a:lvl1pPr>
            <a:lvl2pPr marL="279779" indent="-279779">
              <a:spcBef>
                <a:spcPts val="1224"/>
              </a:spcBef>
              <a:defRPr sz="2448"/>
            </a:lvl2pPr>
            <a:lvl3pPr marL="279779" indent="-279779">
              <a:spcBef>
                <a:spcPts val="1224"/>
              </a:spcBef>
              <a:defRPr sz="2448"/>
            </a:lvl3pPr>
            <a:lvl4pPr marL="279779" indent="-279779">
              <a:spcBef>
                <a:spcPts val="1224"/>
              </a:spcBef>
              <a:defRPr sz="2448"/>
            </a:lvl4pPr>
            <a:lvl5pPr marL="279779" indent="-279779">
              <a:spcBef>
                <a:spcPts val="1224"/>
              </a:spcBef>
              <a:defRPr sz="244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71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816">
          <p15:clr>
            <a:srgbClr val="5ACBF0"/>
          </p15:clr>
        </p15:guide>
        <p15:guide id="30" pos="2376">
          <p15:clr>
            <a:srgbClr val="5ACBF0"/>
          </p15:clr>
        </p15:guide>
        <p15:guide id="32" orient="horz" pos="10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48106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68E9297-A1A1-40D0-BB8A-0A2FE30C0E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rgbClr val="50E6FF"/>
                </a:solidFill>
                <a:latin typeface="+mn-lt"/>
              </a:defRPr>
            </a:lvl1pPr>
          </a:lstStyle>
          <a:p>
            <a:pPr lvl="0"/>
            <a:r>
              <a:rPr lang="en-US"/>
              <a:t>Speaker name</a:t>
            </a:r>
          </a:p>
        </p:txBody>
      </p:sp>
    </p:spTree>
    <p:extLst>
      <p:ext uri="{BB962C8B-B14F-4D97-AF65-F5344CB8AC3E}">
        <p14:creationId xmlns:p14="http://schemas.microsoft.com/office/powerpoint/2010/main" val="102307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8238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0810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31192" y="0"/>
            <a:ext cx="6205283" cy="6994525"/>
          </a:xfrm>
          <a:prstGeom prst="rect">
            <a:avLst/>
          </a:prstGeom>
        </p:spPr>
      </p:pic>
      <p:sp>
        <p:nvSpPr>
          <p:cNvPr id="2" name="Title 1"/>
          <p:cNvSpPr>
            <a:spLocks noGrp="1"/>
          </p:cNvSpPr>
          <p:nvPr>
            <p:ph type="title" hasCustomPrompt="1"/>
          </p:nvPr>
        </p:nvSpPr>
        <p:spPr>
          <a:xfrm>
            <a:off x="596951" y="3096243"/>
            <a:ext cx="4546050"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762333" y="699453"/>
            <a:ext cx="5596414" cy="559562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5425" y="1405238"/>
            <a:ext cx="4217016" cy="4196715"/>
          </a:xfrm>
          <a:prstGeom prst="rect">
            <a:avLst/>
          </a:prstGeom>
        </p:spPr>
      </p:pic>
    </p:spTree>
    <p:extLst>
      <p:ext uri="{BB962C8B-B14F-4D97-AF65-F5344CB8AC3E}">
        <p14:creationId xmlns:p14="http://schemas.microsoft.com/office/powerpoint/2010/main" val="307301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397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146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437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812799" y="2319338"/>
            <a:ext cx="11044237" cy="3629025"/>
          </a:xfrm>
          <a:prstGeom prst="rect">
            <a:avLst/>
          </a:prstGeo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579438" y="1580674"/>
            <a:ext cx="1523494" cy="738664"/>
          </a:xfrm>
          <a:prstGeom prst="rect">
            <a:avLst/>
          </a:prstGeom>
          <a:noFill/>
        </p:spPr>
        <p:txBody>
          <a:bodyPr wrap="none" lIns="182880" tIns="146304" rIns="182880" bIns="146304" rtlCol="0">
            <a:spAutoFit/>
          </a:bodyPr>
          <a:lstStyle/>
          <a:p>
            <a:pPr>
              <a:lnSpc>
                <a:spcPct val="90000"/>
              </a:lnSpc>
              <a:spcAft>
                <a:spcPts val="600"/>
              </a:spcAft>
            </a:pPr>
            <a:r>
              <a:rPr lang="en-US" sz="3200" b="0">
                <a:solidFill>
                  <a:schemeClr val="accent5"/>
                </a:solidFill>
              </a:rPr>
              <a:t>Demo</a:t>
            </a:r>
          </a:p>
        </p:txBody>
      </p:sp>
    </p:spTree>
    <p:extLst>
      <p:ext uri="{BB962C8B-B14F-4D97-AF65-F5344CB8AC3E}">
        <p14:creationId xmlns:p14="http://schemas.microsoft.com/office/powerpoint/2010/main" val="272746123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427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4"/>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66204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78D4"/>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23611B6-62AD-45F8-BE9A-F41F8534F5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475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773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349882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945169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762333" y="699453"/>
            <a:ext cx="5596414" cy="559562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5425" y="1405238"/>
            <a:ext cx="4217016" cy="419671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5916" y="597450"/>
            <a:ext cx="1547584" cy="330104"/>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993956"/>
            <a:ext cx="8113320" cy="988116"/>
          </a:xfrm>
          <a:noFill/>
        </p:spPr>
        <p:txBody>
          <a:bodyPr lIns="585216" tIns="585216" rIns="585216" bIns="585216" anchor="b" anchorCtr="0">
            <a:noAutofit/>
          </a:bodyPr>
          <a:lstStyle>
            <a:lvl1pPr>
              <a:defRPr sz="408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61404"/>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D43F-202A-4685-8A6D-766CCF81C6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1144B-A405-4104-B894-DF7187AFF4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AC862-F6EB-442C-9E2B-FE0F46636163}"/>
              </a:ext>
            </a:extLst>
          </p:cNvPr>
          <p:cNvSpPr>
            <a:spLocks noGrp="1"/>
          </p:cNvSpPr>
          <p:nvPr>
            <p:ph type="dt" sz="half" idx="10"/>
          </p:nvPr>
        </p:nvSpPr>
        <p:spPr/>
        <p:txBody>
          <a:bodyPr/>
          <a:lstStyle/>
          <a:p>
            <a:fld id="{54ECC0BF-8E0A-4AD5-AACD-9F8441D57736}" type="datetimeFigureOut">
              <a:rPr lang="en-US" smtClean="0"/>
              <a:t>10/4/2022</a:t>
            </a:fld>
            <a:endParaRPr lang="en-US"/>
          </a:p>
        </p:txBody>
      </p:sp>
      <p:sp>
        <p:nvSpPr>
          <p:cNvPr id="5" name="Footer Placeholder 4">
            <a:extLst>
              <a:ext uri="{FF2B5EF4-FFF2-40B4-BE49-F238E27FC236}">
                <a16:creationId xmlns:a16="http://schemas.microsoft.com/office/drawing/2014/main" id="{CF40BBD2-7143-40D1-ADDF-C1DD07AD4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85D9E-02F8-4AB1-99CA-F26FE0A75502}"/>
              </a:ext>
            </a:extLst>
          </p:cNvPr>
          <p:cNvSpPr>
            <a:spLocks noGrp="1"/>
          </p:cNvSpPr>
          <p:nvPr>
            <p:ph type="sldNum" sz="quarter" idx="12"/>
          </p:nvPr>
        </p:nvSpPr>
        <p:spPr/>
        <p:txBody>
          <a:bodyPr/>
          <a:lstStyle/>
          <a:p>
            <a:fld id="{6C9B5E97-CFC3-493E-A30B-6DC798555B05}" type="slidenum">
              <a:rPr lang="en-US" smtClean="0"/>
              <a:t>‹#›</a:t>
            </a:fld>
            <a:endParaRPr lang="en-US"/>
          </a:p>
        </p:txBody>
      </p:sp>
    </p:spTree>
    <p:extLst>
      <p:ext uri="{BB962C8B-B14F-4D97-AF65-F5344CB8AC3E}">
        <p14:creationId xmlns:p14="http://schemas.microsoft.com/office/powerpoint/2010/main" val="37411777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812C-1D3C-4BFE-8052-71B78B544D45}"/>
              </a:ext>
            </a:extLst>
          </p:cNvPr>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7FDE63-2CD3-4C3C-B93A-88B5876A11F8}"/>
              </a:ext>
            </a:extLst>
          </p:cNvPr>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F95A81B-BBBD-4101-924C-BC673D349CAC}"/>
              </a:ext>
            </a:extLst>
          </p:cNvPr>
          <p:cNvSpPr>
            <a:spLocks noGrp="1"/>
          </p:cNvSpPr>
          <p:nvPr>
            <p:ph type="dt" sz="half" idx="10"/>
          </p:nvPr>
        </p:nvSpPr>
        <p:spPr/>
        <p:txBody>
          <a:bodyPr/>
          <a:lstStyle/>
          <a:p>
            <a:fld id="{F480F633-C114-4B06-A54F-9FBC5BB5E663}" type="datetimeFigureOut">
              <a:rPr lang="en-US" smtClean="0"/>
              <a:t>10/4/2022</a:t>
            </a:fld>
            <a:endParaRPr lang="en-US"/>
          </a:p>
        </p:txBody>
      </p:sp>
      <p:sp>
        <p:nvSpPr>
          <p:cNvPr id="5" name="Footer Placeholder 4">
            <a:extLst>
              <a:ext uri="{FF2B5EF4-FFF2-40B4-BE49-F238E27FC236}">
                <a16:creationId xmlns:a16="http://schemas.microsoft.com/office/drawing/2014/main" id="{16129B62-7603-4413-BBC0-367F8B824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1C90A-1524-4C80-846B-8572DC27BC97}"/>
              </a:ext>
            </a:extLst>
          </p:cNvPr>
          <p:cNvSpPr>
            <a:spLocks noGrp="1"/>
          </p:cNvSpPr>
          <p:nvPr>
            <p:ph type="sldNum" sz="quarter" idx="12"/>
          </p:nvPr>
        </p:nvSpPr>
        <p:spPr/>
        <p:txBody>
          <a:bodyPr/>
          <a:lstStyle/>
          <a:p>
            <a:fld id="{82037285-7915-4EB7-87D3-0B4F7A905EAD}" type="slidenum">
              <a:rPr lang="en-US" smtClean="0"/>
              <a:t>‹#›</a:t>
            </a:fld>
            <a:endParaRPr lang="en-US"/>
          </a:p>
        </p:txBody>
      </p:sp>
    </p:spTree>
    <p:extLst>
      <p:ext uri="{BB962C8B-B14F-4D97-AF65-F5344CB8AC3E}">
        <p14:creationId xmlns:p14="http://schemas.microsoft.com/office/powerpoint/2010/main" val="33125224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246"/>
            <a:ext cx="4251462" cy="100463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50674" y="0"/>
            <a:ext cx="6985801" cy="6994525"/>
          </a:xfrm>
          <a:prstGeom prst="rect">
            <a:avLst/>
          </a:prstGeom>
        </p:spPr>
      </p:pic>
    </p:spTree>
    <p:extLst>
      <p:ext uri="{BB962C8B-B14F-4D97-AF65-F5344CB8AC3E}">
        <p14:creationId xmlns:p14="http://schemas.microsoft.com/office/powerpoint/2010/main" val="3837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7.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heme" Target="../theme/theme3.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theme" Target="../theme/theme4.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image" Target="../media/image17.emf"/><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7.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theme" Target="../theme/theme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image" Target="../media/image17.emf"/><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theme" Target="../theme/theme6.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90.xml"/><Relationship Id="rId117" Type="http://schemas.openxmlformats.org/officeDocument/2006/relationships/slideLayout" Target="../slideLayouts/slideLayout281.xml"/><Relationship Id="rId21" Type="http://schemas.openxmlformats.org/officeDocument/2006/relationships/slideLayout" Target="../slideLayouts/slideLayout185.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63" Type="http://schemas.openxmlformats.org/officeDocument/2006/relationships/slideLayout" Target="../slideLayouts/slideLayout227.xml"/><Relationship Id="rId68" Type="http://schemas.openxmlformats.org/officeDocument/2006/relationships/slideLayout" Target="../slideLayouts/slideLayout232.xml"/><Relationship Id="rId84" Type="http://schemas.openxmlformats.org/officeDocument/2006/relationships/slideLayout" Target="../slideLayouts/slideLayout248.xml"/><Relationship Id="rId89" Type="http://schemas.openxmlformats.org/officeDocument/2006/relationships/slideLayout" Target="../slideLayouts/slideLayout253.xml"/><Relationship Id="rId112" Type="http://schemas.openxmlformats.org/officeDocument/2006/relationships/slideLayout" Target="../slideLayouts/slideLayout276.xml"/><Relationship Id="rId16" Type="http://schemas.openxmlformats.org/officeDocument/2006/relationships/slideLayout" Target="../slideLayouts/slideLayout180.xml"/><Relationship Id="rId107" Type="http://schemas.openxmlformats.org/officeDocument/2006/relationships/slideLayout" Target="../slideLayouts/slideLayout271.xml"/><Relationship Id="rId11" Type="http://schemas.openxmlformats.org/officeDocument/2006/relationships/slideLayout" Target="../slideLayouts/slideLayout175.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53" Type="http://schemas.openxmlformats.org/officeDocument/2006/relationships/slideLayout" Target="../slideLayouts/slideLayout217.xml"/><Relationship Id="rId58" Type="http://schemas.openxmlformats.org/officeDocument/2006/relationships/slideLayout" Target="../slideLayouts/slideLayout222.xml"/><Relationship Id="rId74" Type="http://schemas.openxmlformats.org/officeDocument/2006/relationships/slideLayout" Target="../slideLayouts/slideLayout238.xml"/><Relationship Id="rId79" Type="http://schemas.openxmlformats.org/officeDocument/2006/relationships/slideLayout" Target="../slideLayouts/slideLayout243.xml"/><Relationship Id="rId102" Type="http://schemas.openxmlformats.org/officeDocument/2006/relationships/slideLayout" Target="../slideLayouts/slideLayout266.xml"/><Relationship Id="rId5" Type="http://schemas.openxmlformats.org/officeDocument/2006/relationships/slideLayout" Target="../slideLayouts/slideLayout169.xml"/><Relationship Id="rId90" Type="http://schemas.openxmlformats.org/officeDocument/2006/relationships/slideLayout" Target="../slideLayouts/slideLayout254.xml"/><Relationship Id="rId95" Type="http://schemas.openxmlformats.org/officeDocument/2006/relationships/slideLayout" Target="../slideLayouts/slideLayout259.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64" Type="http://schemas.openxmlformats.org/officeDocument/2006/relationships/slideLayout" Target="../slideLayouts/slideLayout228.xml"/><Relationship Id="rId69" Type="http://schemas.openxmlformats.org/officeDocument/2006/relationships/slideLayout" Target="../slideLayouts/slideLayout233.xml"/><Relationship Id="rId113" Type="http://schemas.openxmlformats.org/officeDocument/2006/relationships/slideLayout" Target="../slideLayouts/slideLayout277.xml"/><Relationship Id="rId118" Type="http://schemas.openxmlformats.org/officeDocument/2006/relationships/theme" Target="../theme/theme7.xml"/><Relationship Id="rId80" Type="http://schemas.openxmlformats.org/officeDocument/2006/relationships/slideLayout" Target="../slideLayouts/slideLayout244.xml"/><Relationship Id="rId85" Type="http://schemas.openxmlformats.org/officeDocument/2006/relationships/slideLayout" Target="../slideLayouts/slideLayout249.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59" Type="http://schemas.openxmlformats.org/officeDocument/2006/relationships/slideLayout" Target="../slideLayouts/slideLayout223.xml"/><Relationship Id="rId103" Type="http://schemas.openxmlformats.org/officeDocument/2006/relationships/slideLayout" Target="../slideLayouts/slideLayout267.xml"/><Relationship Id="rId108" Type="http://schemas.openxmlformats.org/officeDocument/2006/relationships/slideLayout" Target="../slideLayouts/slideLayout272.xml"/><Relationship Id="rId54" Type="http://schemas.openxmlformats.org/officeDocument/2006/relationships/slideLayout" Target="../slideLayouts/slideLayout218.xml"/><Relationship Id="rId70" Type="http://schemas.openxmlformats.org/officeDocument/2006/relationships/slideLayout" Target="../slideLayouts/slideLayout234.xml"/><Relationship Id="rId75" Type="http://schemas.openxmlformats.org/officeDocument/2006/relationships/slideLayout" Target="../slideLayouts/slideLayout239.xml"/><Relationship Id="rId91" Type="http://schemas.openxmlformats.org/officeDocument/2006/relationships/slideLayout" Target="../slideLayouts/slideLayout255.xml"/><Relationship Id="rId96" Type="http://schemas.openxmlformats.org/officeDocument/2006/relationships/slideLayout" Target="../slideLayouts/slideLayout26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49" Type="http://schemas.openxmlformats.org/officeDocument/2006/relationships/slideLayout" Target="../slideLayouts/slideLayout213.xml"/><Relationship Id="rId114" Type="http://schemas.openxmlformats.org/officeDocument/2006/relationships/slideLayout" Target="../slideLayouts/slideLayout278.xml"/><Relationship Id="rId119" Type="http://schemas.openxmlformats.org/officeDocument/2006/relationships/image" Target="../media/image17.emf"/><Relationship Id="rId10" Type="http://schemas.openxmlformats.org/officeDocument/2006/relationships/slideLayout" Target="../slideLayouts/slideLayout174.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52" Type="http://schemas.openxmlformats.org/officeDocument/2006/relationships/slideLayout" Target="../slideLayouts/slideLayout216.xml"/><Relationship Id="rId60" Type="http://schemas.openxmlformats.org/officeDocument/2006/relationships/slideLayout" Target="../slideLayouts/slideLayout224.xml"/><Relationship Id="rId65" Type="http://schemas.openxmlformats.org/officeDocument/2006/relationships/slideLayout" Target="../slideLayouts/slideLayout229.xml"/><Relationship Id="rId73" Type="http://schemas.openxmlformats.org/officeDocument/2006/relationships/slideLayout" Target="../slideLayouts/slideLayout237.xml"/><Relationship Id="rId78" Type="http://schemas.openxmlformats.org/officeDocument/2006/relationships/slideLayout" Target="../slideLayouts/slideLayout242.xml"/><Relationship Id="rId81" Type="http://schemas.openxmlformats.org/officeDocument/2006/relationships/slideLayout" Target="../slideLayouts/slideLayout245.xml"/><Relationship Id="rId86" Type="http://schemas.openxmlformats.org/officeDocument/2006/relationships/slideLayout" Target="../slideLayouts/slideLayout250.xml"/><Relationship Id="rId94" Type="http://schemas.openxmlformats.org/officeDocument/2006/relationships/slideLayout" Target="../slideLayouts/slideLayout258.xml"/><Relationship Id="rId99" Type="http://schemas.openxmlformats.org/officeDocument/2006/relationships/slideLayout" Target="../slideLayouts/slideLayout263.xml"/><Relationship Id="rId101" Type="http://schemas.openxmlformats.org/officeDocument/2006/relationships/slideLayout" Target="../slideLayouts/slideLayout26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9" Type="http://schemas.openxmlformats.org/officeDocument/2006/relationships/slideLayout" Target="../slideLayouts/slideLayout203.xml"/><Relationship Id="rId109" Type="http://schemas.openxmlformats.org/officeDocument/2006/relationships/slideLayout" Target="../slideLayouts/slideLayout273.xml"/><Relationship Id="rId34" Type="http://schemas.openxmlformats.org/officeDocument/2006/relationships/slideLayout" Target="../slideLayouts/slideLayout198.xml"/><Relationship Id="rId50" Type="http://schemas.openxmlformats.org/officeDocument/2006/relationships/slideLayout" Target="../slideLayouts/slideLayout214.xml"/><Relationship Id="rId55" Type="http://schemas.openxmlformats.org/officeDocument/2006/relationships/slideLayout" Target="../slideLayouts/slideLayout219.xml"/><Relationship Id="rId76" Type="http://schemas.openxmlformats.org/officeDocument/2006/relationships/slideLayout" Target="../slideLayouts/slideLayout240.xml"/><Relationship Id="rId97" Type="http://schemas.openxmlformats.org/officeDocument/2006/relationships/slideLayout" Target="../slideLayouts/slideLayout261.xml"/><Relationship Id="rId104" Type="http://schemas.openxmlformats.org/officeDocument/2006/relationships/slideLayout" Target="../slideLayouts/slideLayout268.xml"/><Relationship Id="rId7" Type="http://schemas.openxmlformats.org/officeDocument/2006/relationships/slideLayout" Target="../slideLayouts/slideLayout171.xml"/><Relationship Id="rId71" Type="http://schemas.openxmlformats.org/officeDocument/2006/relationships/slideLayout" Target="../slideLayouts/slideLayout235.xml"/><Relationship Id="rId92" Type="http://schemas.openxmlformats.org/officeDocument/2006/relationships/slideLayout" Target="../slideLayouts/slideLayout256.xml"/><Relationship Id="rId2" Type="http://schemas.openxmlformats.org/officeDocument/2006/relationships/slideLayout" Target="../slideLayouts/slideLayout166.xml"/><Relationship Id="rId29" Type="http://schemas.openxmlformats.org/officeDocument/2006/relationships/slideLayout" Target="../slideLayouts/slideLayout193.xml"/><Relationship Id="rId24" Type="http://schemas.openxmlformats.org/officeDocument/2006/relationships/slideLayout" Target="../slideLayouts/slideLayout188.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66" Type="http://schemas.openxmlformats.org/officeDocument/2006/relationships/slideLayout" Target="../slideLayouts/slideLayout230.xml"/><Relationship Id="rId87" Type="http://schemas.openxmlformats.org/officeDocument/2006/relationships/slideLayout" Target="../slideLayouts/slideLayout251.xml"/><Relationship Id="rId110" Type="http://schemas.openxmlformats.org/officeDocument/2006/relationships/slideLayout" Target="../slideLayouts/slideLayout274.xml"/><Relationship Id="rId115" Type="http://schemas.openxmlformats.org/officeDocument/2006/relationships/slideLayout" Target="../slideLayouts/slideLayout279.xml"/><Relationship Id="rId61" Type="http://schemas.openxmlformats.org/officeDocument/2006/relationships/slideLayout" Target="../slideLayouts/slideLayout225.xml"/><Relationship Id="rId82" Type="http://schemas.openxmlformats.org/officeDocument/2006/relationships/slideLayout" Target="../slideLayouts/slideLayout246.xml"/><Relationship Id="rId19" Type="http://schemas.openxmlformats.org/officeDocument/2006/relationships/slideLayout" Target="../slideLayouts/slideLayout183.xml"/><Relationship Id="rId14" Type="http://schemas.openxmlformats.org/officeDocument/2006/relationships/slideLayout" Target="../slideLayouts/slideLayout178.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56" Type="http://schemas.openxmlformats.org/officeDocument/2006/relationships/slideLayout" Target="../slideLayouts/slideLayout220.xml"/><Relationship Id="rId77" Type="http://schemas.openxmlformats.org/officeDocument/2006/relationships/slideLayout" Target="../slideLayouts/slideLayout241.xml"/><Relationship Id="rId100" Type="http://schemas.openxmlformats.org/officeDocument/2006/relationships/slideLayout" Target="../slideLayouts/slideLayout264.xml"/><Relationship Id="rId105" Type="http://schemas.openxmlformats.org/officeDocument/2006/relationships/slideLayout" Target="../slideLayouts/slideLayout269.xml"/><Relationship Id="rId8" Type="http://schemas.openxmlformats.org/officeDocument/2006/relationships/slideLayout" Target="../slideLayouts/slideLayout172.xml"/><Relationship Id="rId51" Type="http://schemas.openxmlformats.org/officeDocument/2006/relationships/slideLayout" Target="../slideLayouts/slideLayout215.xml"/><Relationship Id="rId72" Type="http://schemas.openxmlformats.org/officeDocument/2006/relationships/slideLayout" Target="../slideLayouts/slideLayout236.xml"/><Relationship Id="rId93" Type="http://schemas.openxmlformats.org/officeDocument/2006/relationships/slideLayout" Target="../slideLayouts/slideLayout257.xml"/><Relationship Id="rId98" Type="http://schemas.openxmlformats.org/officeDocument/2006/relationships/slideLayout" Target="../slideLayouts/slideLayout262.xml"/><Relationship Id="rId3" Type="http://schemas.openxmlformats.org/officeDocument/2006/relationships/slideLayout" Target="../slideLayouts/slideLayout167.xml"/><Relationship Id="rId25" Type="http://schemas.openxmlformats.org/officeDocument/2006/relationships/slideLayout" Target="../slideLayouts/slideLayout189.xml"/><Relationship Id="rId46" Type="http://schemas.openxmlformats.org/officeDocument/2006/relationships/slideLayout" Target="../slideLayouts/slideLayout210.xml"/><Relationship Id="rId67" Type="http://schemas.openxmlformats.org/officeDocument/2006/relationships/slideLayout" Target="../slideLayouts/slideLayout231.xml"/><Relationship Id="rId116" Type="http://schemas.openxmlformats.org/officeDocument/2006/relationships/slideLayout" Target="../slideLayouts/slideLayout280.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62" Type="http://schemas.openxmlformats.org/officeDocument/2006/relationships/slideLayout" Target="../slideLayouts/slideLayout226.xml"/><Relationship Id="rId83" Type="http://schemas.openxmlformats.org/officeDocument/2006/relationships/slideLayout" Target="../slideLayouts/slideLayout247.xml"/><Relationship Id="rId88" Type="http://schemas.openxmlformats.org/officeDocument/2006/relationships/slideLayout" Target="../slideLayouts/slideLayout252.xml"/><Relationship Id="rId111" Type="http://schemas.openxmlformats.org/officeDocument/2006/relationships/slideLayout" Target="../slideLayouts/slideLayout275.xml"/><Relationship Id="rId15" Type="http://schemas.openxmlformats.org/officeDocument/2006/relationships/slideLayout" Target="../slideLayouts/slideLayout179.xml"/><Relationship Id="rId36" Type="http://schemas.openxmlformats.org/officeDocument/2006/relationships/slideLayout" Target="../slideLayouts/slideLayout200.xml"/><Relationship Id="rId57" Type="http://schemas.openxmlformats.org/officeDocument/2006/relationships/slideLayout" Target="../slideLayouts/slideLayout221.xml"/><Relationship Id="rId106" Type="http://schemas.openxmlformats.org/officeDocument/2006/relationships/slideLayout" Target="../slideLayouts/slideLayout2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81" r:id="rId2"/>
    <p:sldLayoutId id="2147484611" r:id="rId3"/>
    <p:sldLayoutId id="2147484612" r:id="rId4"/>
    <p:sldLayoutId id="2147484615" r:id="rId5"/>
    <p:sldLayoutId id="2147484616" r:id="rId6"/>
    <p:sldLayoutId id="2147484613" r:id="rId7"/>
    <p:sldLayoutId id="2147484617" r:id="rId8"/>
    <p:sldLayoutId id="2147484618" r:id="rId9"/>
    <p:sldLayoutId id="2147484568" r:id="rId10"/>
    <p:sldLayoutId id="2147484570" r:id="rId11"/>
    <p:sldLayoutId id="2147484576" r:id="rId12"/>
    <p:sldLayoutId id="2147484619" r:id="rId13"/>
    <p:sldLayoutId id="2147484660" r:id="rId14"/>
    <p:sldLayoutId id="2147484744" r:id="rId15"/>
    <p:sldLayoutId id="2147484913" r:id="rId16"/>
    <p:sldLayoutId id="2147484914" r:id="rId17"/>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50224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46906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0CBB1067-348C-4970-A49D-B7E2F6E82263}"/>
              </a:ext>
            </a:extLst>
          </p:cNvPr>
          <p:cNvGrpSpPr/>
          <p:nvPr userDrawn="1"/>
        </p:nvGrpSpPr>
        <p:grpSpPr>
          <a:xfrm>
            <a:off x="-287866" y="37920"/>
            <a:ext cx="162735" cy="6573202"/>
            <a:chOff x="-282207" y="37179"/>
            <a:chExt cx="159536" cy="6444901"/>
          </a:xfrm>
        </p:grpSpPr>
        <p:sp>
          <p:nvSpPr>
            <p:cNvPr id="48" name="Rectangle 47">
              <a:extLst>
                <a:ext uri="{FF2B5EF4-FFF2-40B4-BE49-F238E27FC236}">
                  <a16:creationId xmlns:a16="http://schemas.microsoft.com/office/drawing/2014/main" id="{1EAF4513-2B67-4E36-94F4-C4A02A0052F8}"/>
                </a:ext>
              </a:extLst>
            </p:cNvPr>
            <p:cNvSpPr/>
            <p:nvPr userDrawn="1"/>
          </p:nvSpPr>
          <p:spPr bwMode="auto">
            <a:xfrm>
              <a:off x="-282207" y="37179"/>
              <a:ext cx="159536" cy="914400"/>
            </a:xfrm>
            <a:prstGeom prst="rect">
              <a:avLst/>
            </a:prstGeom>
            <a:solidFill>
              <a:srgbClr val="4B53BC"/>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8BE10211-578F-4AD9-9546-A5AC0E17F8F2}"/>
                </a:ext>
              </a:extLst>
            </p:cNvPr>
            <p:cNvSpPr/>
            <p:nvPr userDrawn="1"/>
          </p:nvSpPr>
          <p:spPr bwMode="auto">
            <a:xfrm>
              <a:off x="-282207" y="1158541"/>
              <a:ext cx="159536" cy="914400"/>
            </a:xfrm>
            <a:prstGeom prst="rect">
              <a:avLst/>
            </a:prstGeom>
            <a:solidFill>
              <a:srgbClr val="5558A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C1DAB76-B7EA-48E1-83B0-826FA7F99426}"/>
                </a:ext>
              </a:extLst>
            </p:cNvPr>
            <p:cNvSpPr/>
            <p:nvPr userDrawn="1"/>
          </p:nvSpPr>
          <p:spPr bwMode="auto">
            <a:xfrm>
              <a:off x="-282207" y="2279903"/>
              <a:ext cx="159536" cy="914400"/>
            </a:xfrm>
            <a:prstGeom prst="rect">
              <a:avLst/>
            </a:prstGeom>
            <a:solidFill>
              <a:srgbClr val="7B83EB"/>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CB9CC3F-4184-4264-8F36-6190A063B610}"/>
                </a:ext>
              </a:extLst>
            </p:cNvPr>
            <p:cNvSpPr/>
            <p:nvPr userDrawn="1"/>
          </p:nvSpPr>
          <p:spPr bwMode="auto">
            <a:xfrm>
              <a:off x="-282207" y="3401265"/>
              <a:ext cx="159536" cy="914400"/>
            </a:xfrm>
            <a:prstGeom prst="rect">
              <a:avLst/>
            </a:prstGeom>
            <a:solidFill>
              <a:srgbClr val="F0F0F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87A00BD8-5BE1-4883-8C8F-76B96F538B32}"/>
                </a:ext>
              </a:extLst>
            </p:cNvPr>
            <p:cNvSpPr/>
            <p:nvPr userDrawn="1"/>
          </p:nvSpPr>
          <p:spPr bwMode="auto">
            <a:xfrm>
              <a:off x="-282207" y="4517136"/>
              <a:ext cx="159536" cy="914400"/>
            </a:xfrm>
            <a:prstGeom prst="rect">
              <a:avLst/>
            </a:prstGeom>
            <a:solidFill>
              <a:srgbClr val="464775"/>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4911BC03-A167-4519-9A88-05C4BF59067B}"/>
                </a:ext>
              </a:extLst>
            </p:cNvPr>
            <p:cNvSpPr/>
            <p:nvPr userDrawn="1"/>
          </p:nvSpPr>
          <p:spPr bwMode="auto">
            <a:xfrm>
              <a:off x="-282207" y="5567680"/>
              <a:ext cx="159536" cy="914400"/>
            </a:xfrm>
            <a:prstGeom prst="rect">
              <a:avLst/>
            </a:prstGeom>
            <a:solidFill>
              <a:srgbClr val="F5F5F5"/>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13404205"/>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7" r:id="rId23"/>
    <p:sldLayoutId id="2147484648" r:id="rId24"/>
    <p:sldLayoutId id="2147484649" r:id="rId25"/>
    <p:sldLayoutId id="2147484650" r:id="rId26"/>
    <p:sldLayoutId id="2147484651" r:id="rId27"/>
    <p:sldLayoutId id="2147484652" r:id="rId28"/>
    <p:sldLayoutId id="2147484653" r:id="rId29"/>
    <p:sldLayoutId id="2147484654" r:id="rId30"/>
    <p:sldLayoutId id="2147484655" r:id="rId31"/>
    <p:sldLayoutId id="2147484656" r:id="rId32"/>
    <p:sldLayoutId id="2147484657" r:id="rId33"/>
    <p:sldLayoutId id="2147484658" r:id="rId34"/>
  </p:sldLayoutIdLst>
  <p:transition>
    <p:fade/>
  </p:transition>
  <p:hf sldNum="0" hdr="0" ftr="0" dt="0"/>
  <p:txStyles>
    <p:titleStyle>
      <a:lvl1pPr algn="l" defTabSz="951304" rtl="0" eaLnBrk="1" latinLnBrk="0" hangingPunct="1">
        <a:lnSpc>
          <a:spcPct val="100000"/>
        </a:lnSpc>
        <a:spcBef>
          <a:spcPct val="0"/>
        </a:spcBef>
        <a:buNone/>
        <a:defRPr lang="en-US" sz="3264"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8"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36"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71"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865446351"/>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 id="2147484690" r:id="rId28"/>
    <p:sldLayoutId id="2147484691" r:id="rId29"/>
    <p:sldLayoutId id="2147484692" r:id="rId30"/>
    <p:sldLayoutId id="2147484693" r:id="rId31"/>
    <p:sldLayoutId id="2147484694" r:id="rId32"/>
    <p:sldLayoutId id="2147484695" r:id="rId33"/>
    <p:sldLayoutId id="2147484696" r:id="rId34"/>
    <p:sldLayoutId id="2147484697" r:id="rId35"/>
    <p:sldLayoutId id="2147484698" r:id="rId36"/>
    <p:sldLayoutId id="2147484699" r:id="rId37"/>
    <p:sldLayoutId id="2147484700" r:id="rId38"/>
    <p:sldLayoutId id="2147484701" r:id="rId39"/>
    <p:sldLayoutId id="2147484702" r:id="rId40"/>
    <p:sldLayoutId id="2147484703" r:id="rId41"/>
    <p:sldLayoutId id="2147484704" r:id="rId42"/>
    <p:sldLayoutId id="2147484705" r:id="rId43"/>
    <p:sldLayoutId id="2147484706" r:id="rId44"/>
    <p:sldLayoutId id="2147484707" r:id="rId45"/>
    <p:sldLayoutId id="2147484708" r:id="rId4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50224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46906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0CBB1067-348C-4970-A49D-B7E2F6E82263}"/>
              </a:ext>
            </a:extLst>
          </p:cNvPr>
          <p:cNvGrpSpPr/>
          <p:nvPr userDrawn="1"/>
        </p:nvGrpSpPr>
        <p:grpSpPr>
          <a:xfrm>
            <a:off x="-287866" y="37920"/>
            <a:ext cx="162735" cy="6573202"/>
            <a:chOff x="-282207" y="37179"/>
            <a:chExt cx="159536" cy="6444901"/>
          </a:xfrm>
        </p:grpSpPr>
        <p:sp>
          <p:nvSpPr>
            <p:cNvPr id="48" name="Rectangle 47">
              <a:extLst>
                <a:ext uri="{FF2B5EF4-FFF2-40B4-BE49-F238E27FC236}">
                  <a16:creationId xmlns:a16="http://schemas.microsoft.com/office/drawing/2014/main" id="{1EAF4513-2B67-4E36-94F4-C4A02A0052F8}"/>
                </a:ext>
              </a:extLst>
            </p:cNvPr>
            <p:cNvSpPr/>
            <p:nvPr userDrawn="1"/>
          </p:nvSpPr>
          <p:spPr bwMode="auto">
            <a:xfrm>
              <a:off x="-282207" y="37179"/>
              <a:ext cx="159536" cy="914400"/>
            </a:xfrm>
            <a:prstGeom prst="rect">
              <a:avLst/>
            </a:prstGeom>
            <a:solidFill>
              <a:srgbClr val="4B53BC"/>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8BE10211-578F-4AD9-9546-A5AC0E17F8F2}"/>
                </a:ext>
              </a:extLst>
            </p:cNvPr>
            <p:cNvSpPr/>
            <p:nvPr userDrawn="1"/>
          </p:nvSpPr>
          <p:spPr bwMode="auto">
            <a:xfrm>
              <a:off x="-282207" y="1158541"/>
              <a:ext cx="159536" cy="914400"/>
            </a:xfrm>
            <a:prstGeom prst="rect">
              <a:avLst/>
            </a:prstGeom>
            <a:solidFill>
              <a:srgbClr val="5558A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C1DAB76-B7EA-48E1-83B0-826FA7F99426}"/>
                </a:ext>
              </a:extLst>
            </p:cNvPr>
            <p:cNvSpPr/>
            <p:nvPr userDrawn="1"/>
          </p:nvSpPr>
          <p:spPr bwMode="auto">
            <a:xfrm>
              <a:off x="-282207" y="2279903"/>
              <a:ext cx="159536" cy="914400"/>
            </a:xfrm>
            <a:prstGeom prst="rect">
              <a:avLst/>
            </a:prstGeom>
            <a:solidFill>
              <a:srgbClr val="7B83EB"/>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CB9CC3F-4184-4264-8F36-6190A063B610}"/>
                </a:ext>
              </a:extLst>
            </p:cNvPr>
            <p:cNvSpPr/>
            <p:nvPr userDrawn="1"/>
          </p:nvSpPr>
          <p:spPr bwMode="auto">
            <a:xfrm>
              <a:off x="-282207" y="3401265"/>
              <a:ext cx="159536" cy="914400"/>
            </a:xfrm>
            <a:prstGeom prst="rect">
              <a:avLst/>
            </a:prstGeom>
            <a:solidFill>
              <a:srgbClr val="F0F0F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87A00BD8-5BE1-4883-8C8F-76B96F538B32}"/>
                </a:ext>
              </a:extLst>
            </p:cNvPr>
            <p:cNvSpPr/>
            <p:nvPr userDrawn="1"/>
          </p:nvSpPr>
          <p:spPr bwMode="auto">
            <a:xfrm>
              <a:off x="-282207" y="4517136"/>
              <a:ext cx="159536" cy="914400"/>
            </a:xfrm>
            <a:prstGeom prst="rect">
              <a:avLst/>
            </a:prstGeom>
            <a:solidFill>
              <a:srgbClr val="464775"/>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4911BC03-A167-4519-9A88-05C4BF59067B}"/>
                </a:ext>
              </a:extLst>
            </p:cNvPr>
            <p:cNvSpPr/>
            <p:nvPr userDrawn="1"/>
          </p:nvSpPr>
          <p:spPr bwMode="auto">
            <a:xfrm>
              <a:off x="-282207" y="5567680"/>
              <a:ext cx="159536" cy="914400"/>
            </a:xfrm>
            <a:prstGeom prst="rect">
              <a:avLst/>
            </a:prstGeom>
            <a:solidFill>
              <a:srgbClr val="F5F5F5"/>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5954088"/>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4" r:id="rId22"/>
    <p:sldLayoutId id="2147484735" r:id="rId23"/>
    <p:sldLayoutId id="2147484736" r:id="rId24"/>
    <p:sldLayoutId id="2147484737" r:id="rId25"/>
    <p:sldLayoutId id="2147484738" r:id="rId26"/>
    <p:sldLayoutId id="2147484739" r:id="rId27"/>
    <p:sldLayoutId id="2147484740" r:id="rId28"/>
    <p:sldLayoutId id="2147484741" r:id="rId29"/>
    <p:sldLayoutId id="2147484742" r:id="rId30"/>
    <p:sldLayoutId id="2147484743" r:id="rId31"/>
  </p:sldLayoutIdLst>
  <p:transition>
    <p:fade/>
  </p:transition>
  <p:hf sldNum="0" hdr="0" ftr="0" dt="0"/>
  <p:txStyles>
    <p:titleStyle>
      <a:lvl1pPr algn="l" defTabSz="951304" rtl="0" eaLnBrk="1" latinLnBrk="0" hangingPunct="1">
        <a:lnSpc>
          <a:spcPct val="100000"/>
        </a:lnSpc>
        <a:spcBef>
          <a:spcPct val="0"/>
        </a:spcBef>
        <a:buNone/>
        <a:defRPr lang="en-US" sz="3264"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8"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36"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71"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718262280"/>
      </p:ext>
    </p:extLst>
  </p:cSld>
  <p:clrMap bg1="dk1" tx1="lt1" bg2="dk2" tx2="lt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68" r:id="rId23"/>
    <p:sldLayoutId id="2147484769" r:id="rId24"/>
    <p:sldLayoutId id="2147484770" r:id="rId25"/>
    <p:sldLayoutId id="2147484771" r:id="rId26"/>
    <p:sldLayoutId id="2147484772" r:id="rId27"/>
    <p:sldLayoutId id="2147484773" r:id="rId28"/>
    <p:sldLayoutId id="2147484774" r:id="rId29"/>
    <p:sldLayoutId id="2147484775" r:id="rId30"/>
    <p:sldLayoutId id="2147484776" r:id="rId31"/>
    <p:sldLayoutId id="2147484777" r:id="rId32"/>
    <p:sldLayoutId id="2147484778" r:id="rId33"/>
    <p:sldLayoutId id="2147484779" r:id="rId34"/>
    <p:sldLayoutId id="2147484780"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screen">
            <a:extLst>
              <a:ext uri="{28A0092B-C50C-407E-A947-70E740481C1C}">
                <a14:useLocalDpi xmlns:a14="http://schemas.microsoft.com/office/drawing/2010/main"/>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887787647"/>
      </p:ext>
    </p:extLst>
  </p:cSld>
  <p:clrMap bg1="lt1" tx1="dk1" bg2="lt2" tx2="dk2" accent1="accent1" accent2="accent2" accent3="accent3" accent4="accent4" accent5="accent5" accent6="accent6" hlink="hlink" folHlink="folHlink"/>
  <p:sldLayoutIdLst>
    <p:sldLayoutId id="214748478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 id="2147484792" r:id="rId10"/>
    <p:sldLayoutId id="2147484793" r:id="rId11"/>
    <p:sldLayoutId id="2147484794" r:id="rId12"/>
    <p:sldLayoutId id="2147484795" r:id="rId13"/>
    <p:sldLayoutId id="2147484796" r:id="rId14"/>
    <p:sldLayoutId id="2147484797" r:id="rId15"/>
    <p:sldLayoutId id="2147484798" r:id="rId16"/>
    <p:sldLayoutId id="2147484799" r:id="rId17"/>
    <p:sldLayoutId id="2147484800" r:id="rId18"/>
    <p:sldLayoutId id="2147484801" r:id="rId19"/>
    <p:sldLayoutId id="2147484802" r:id="rId20"/>
    <p:sldLayoutId id="2147484803" r:id="rId21"/>
    <p:sldLayoutId id="2147484804" r:id="rId22"/>
    <p:sldLayoutId id="2147484805" r:id="rId23"/>
    <p:sldLayoutId id="2147484806" r:id="rId24"/>
    <p:sldLayoutId id="2147484807" r:id="rId25"/>
    <p:sldLayoutId id="2147484808" r:id="rId26"/>
    <p:sldLayoutId id="2147484809" r:id="rId27"/>
    <p:sldLayoutId id="2147484810" r:id="rId28"/>
    <p:sldLayoutId id="2147484811" r:id="rId29"/>
    <p:sldLayoutId id="2147484812" r:id="rId30"/>
    <p:sldLayoutId id="2147484813" r:id="rId31"/>
    <p:sldLayoutId id="2147484814" r:id="rId32"/>
    <p:sldLayoutId id="2147484815" r:id="rId33"/>
    <p:sldLayoutId id="2147484816" r:id="rId34"/>
    <p:sldLayoutId id="2147484817" r:id="rId35"/>
    <p:sldLayoutId id="2147484818" r:id="rId36"/>
    <p:sldLayoutId id="2147484819" r:id="rId37"/>
    <p:sldLayoutId id="2147484820" r:id="rId38"/>
    <p:sldLayoutId id="2147484821" r:id="rId39"/>
    <p:sldLayoutId id="2147484822" r:id="rId40"/>
    <p:sldLayoutId id="2147484823" r:id="rId41"/>
    <p:sldLayoutId id="2147484824" r:id="rId42"/>
    <p:sldLayoutId id="2147484825" r:id="rId43"/>
    <p:sldLayoutId id="2147484826" r:id="rId44"/>
    <p:sldLayoutId id="2147484827" r:id="rId45"/>
    <p:sldLayoutId id="2147484828" r:id="rId46"/>
    <p:sldLayoutId id="2147484829" r:id="rId47"/>
    <p:sldLayoutId id="2147484830" r:id="rId48"/>
    <p:sldLayoutId id="2147484831" r:id="rId49"/>
    <p:sldLayoutId id="2147484832" r:id="rId50"/>
    <p:sldLayoutId id="2147484833" r:id="rId51"/>
    <p:sldLayoutId id="2147484834" r:id="rId52"/>
    <p:sldLayoutId id="2147484835" r:id="rId53"/>
    <p:sldLayoutId id="2147484836" r:id="rId54"/>
    <p:sldLayoutId id="2147484837" r:id="rId55"/>
    <p:sldLayoutId id="2147484838" r:id="rId56"/>
    <p:sldLayoutId id="2147484839" r:id="rId57"/>
    <p:sldLayoutId id="2147484840" r:id="rId58"/>
    <p:sldLayoutId id="2147484841" r:id="rId59"/>
    <p:sldLayoutId id="2147484842" r:id="rId60"/>
    <p:sldLayoutId id="2147484843" r:id="rId61"/>
    <p:sldLayoutId id="2147484844" r:id="rId62"/>
    <p:sldLayoutId id="2147484845" r:id="rId63"/>
    <p:sldLayoutId id="2147484846" r:id="rId64"/>
    <p:sldLayoutId id="2147484847" r:id="rId65"/>
    <p:sldLayoutId id="2147484848" r:id="rId66"/>
    <p:sldLayoutId id="2147484849" r:id="rId67"/>
    <p:sldLayoutId id="2147484850" r:id="rId68"/>
    <p:sldLayoutId id="2147484851" r:id="rId69"/>
    <p:sldLayoutId id="2147484852" r:id="rId70"/>
    <p:sldLayoutId id="2147484853" r:id="rId71"/>
    <p:sldLayoutId id="2147484854" r:id="rId72"/>
    <p:sldLayoutId id="2147484855" r:id="rId73"/>
    <p:sldLayoutId id="2147484856" r:id="rId74"/>
    <p:sldLayoutId id="2147484857" r:id="rId75"/>
    <p:sldLayoutId id="2147484858" r:id="rId76"/>
    <p:sldLayoutId id="2147484859" r:id="rId77"/>
    <p:sldLayoutId id="2147484860" r:id="rId78"/>
    <p:sldLayoutId id="2147484861" r:id="rId79"/>
    <p:sldLayoutId id="2147484862" r:id="rId80"/>
    <p:sldLayoutId id="2147484863" r:id="rId81"/>
    <p:sldLayoutId id="2147484864" r:id="rId82"/>
    <p:sldLayoutId id="2147484865" r:id="rId83"/>
    <p:sldLayoutId id="2147484866" r:id="rId84"/>
    <p:sldLayoutId id="2147484867" r:id="rId85"/>
    <p:sldLayoutId id="2147484868" r:id="rId86"/>
    <p:sldLayoutId id="2147484869" r:id="rId87"/>
    <p:sldLayoutId id="2147484870" r:id="rId88"/>
    <p:sldLayoutId id="2147484871" r:id="rId89"/>
    <p:sldLayoutId id="2147484872" r:id="rId90"/>
    <p:sldLayoutId id="2147484873" r:id="rId91"/>
    <p:sldLayoutId id="2147484874" r:id="rId92"/>
    <p:sldLayoutId id="2147484875" r:id="rId93"/>
    <p:sldLayoutId id="2147484876" r:id="rId94"/>
    <p:sldLayoutId id="2147484877" r:id="rId95"/>
    <p:sldLayoutId id="2147484878" r:id="rId96"/>
    <p:sldLayoutId id="2147484879" r:id="rId97"/>
    <p:sldLayoutId id="2147484880" r:id="rId98"/>
    <p:sldLayoutId id="2147484881" r:id="rId99"/>
    <p:sldLayoutId id="2147484882" r:id="rId100"/>
    <p:sldLayoutId id="2147484883" r:id="rId101"/>
    <p:sldLayoutId id="2147484884" r:id="rId102"/>
    <p:sldLayoutId id="2147484885" r:id="rId103"/>
    <p:sldLayoutId id="2147484886" r:id="rId104"/>
    <p:sldLayoutId id="2147484887" r:id="rId105"/>
    <p:sldLayoutId id="2147484888" r:id="rId106"/>
    <p:sldLayoutId id="2147484889" r:id="rId107"/>
    <p:sldLayoutId id="2147484890" r:id="rId108"/>
    <p:sldLayoutId id="2147484891" r:id="rId109"/>
    <p:sldLayoutId id="2147484892" r:id="rId110"/>
    <p:sldLayoutId id="2147484893" r:id="rId111"/>
    <p:sldLayoutId id="2147484894" r:id="rId112"/>
    <p:sldLayoutId id="2147484895" r:id="rId113"/>
    <p:sldLayoutId id="2147484896" r:id="rId114"/>
    <p:sldLayoutId id="2147484898" r:id="rId115"/>
    <p:sldLayoutId id="2147484899" r:id="rId116"/>
    <p:sldLayoutId id="2147484900" r:id="rId1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18" Type="http://schemas.openxmlformats.org/officeDocument/2006/relationships/image" Target="../media/image100.svg"/><Relationship Id="rId26" Type="http://schemas.openxmlformats.org/officeDocument/2006/relationships/image" Target="../media/image108.png"/><Relationship Id="rId3" Type="http://schemas.openxmlformats.org/officeDocument/2006/relationships/image" Target="../media/image86.svg"/><Relationship Id="rId21" Type="http://schemas.openxmlformats.org/officeDocument/2006/relationships/image" Target="../media/image103.png"/><Relationship Id="rId7" Type="http://schemas.openxmlformats.org/officeDocument/2006/relationships/image" Target="../media/image90.svg"/><Relationship Id="rId12" Type="http://schemas.openxmlformats.org/officeDocument/2006/relationships/image" Target="../media/image94.sv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image" Target="../media/image85.png"/><Relationship Id="rId16" Type="http://schemas.openxmlformats.org/officeDocument/2006/relationships/image" Target="../media/image98.sv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15.xml"/><Relationship Id="rId6" Type="http://schemas.openxmlformats.org/officeDocument/2006/relationships/image" Target="../media/image89.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3.png"/><Relationship Id="rId5" Type="http://schemas.openxmlformats.org/officeDocument/2006/relationships/image" Target="../media/image88.sv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84.png"/><Relationship Id="rId19" Type="http://schemas.openxmlformats.org/officeDocument/2006/relationships/image" Target="../media/image101.png"/><Relationship Id="rId31" Type="http://schemas.openxmlformats.org/officeDocument/2006/relationships/hyperlink" Target="http://appadvice.com/post/getting-things-done/745771" TargetMode="External"/><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96.sv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jpeg"/></Relationships>
</file>

<file path=ppt/slides/_rels/slide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25.svg"/><Relationship Id="rId18" Type="http://schemas.openxmlformats.org/officeDocument/2006/relationships/image" Target="../media/image129.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24.png"/><Relationship Id="rId17" Type="http://schemas.openxmlformats.org/officeDocument/2006/relationships/hyperlink" Target="https://aka.ms/AppCamp" TargetMode="External"/><Relationship Id="rId2" Type="http://schemas.openxmlformats.org/officeDocument/2006/relationships/diagramData" Target="../diagrams/data1.xml"/><Relationship Id="rId16" Type="http://schemas.openxmlformats.org/officeDocument/2006/relationships/image" Target="../media/image128.png"/><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image" Target="../media/image127.svg"/><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hyperlink" Target="https://aka.ms/account-linking-article" TargetMode="External"/><Relationship Id="rId2" Type="http://schemas.openxmlformats.org/officeDocument/2006/relationships/hyperlink" Target="http://aka.ms/app-camp" TargetMode="External"/><Relationship Id="rId1" Type="http://schemas.openxmlformats.org/officeDocument/2006/relationships/slideLayout" Target="../slideLayouts/slideLayout13.xml"/><Relationship Id="rId6" Type="http://schemas.openxmlformats.org/officeDocument/2006/relationships/hyperlink" Target="http://aka.ms/TeamsAppCamp" TargetMode="External"/><Relationship Id="rId5" Type="http://schemas.openxmlformats.org/officeDocument/2006/relationships/image" Target="../media/image130.png"/><Relationship Id="rId4" Type="http://schemas.openxmlformats.org/officeDocument/2006/relationships/hyperlink" Target="https://aka.ms/account-linking-samp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4A4A"/>
        </a:solidFill>
        <a:effectLst/>
      </p:bgPr>
    </p:bg>
    <p:spTree>
      <p:nvGrpSpPr>
        <p:cNvPr id="1" name=""/>
        <p:cNvGrpSpPr/>
        <p:nvPr/>
      </p:nvGrpSpPr>
      <p:grpSpPr>
        <a:xfrm>
          <a:off x="0" y="0"/>
          <a:ext cx="0" cy="0"/>
          <a:chOff x="0" y="0"/>
          <a:chExt cx="0" cy="0"/>
        </a:xfrm>
      </p:grpSpPr>
      <p:pic>
        <p:nvPicPr>
          <p:cNvPr id="5" name="Picture 4" descr="Close-up of chain link">
            <a:extLst>
              <a:ext uri="{FF2B5EF4-FFF2-40B4-BE49-F238E27FC236}">
                <a16:creationId xmlns:a16="http://schemas.microsoft.com/office/drawing/2014/main" id="{92A65448-10CF-55D4-11B0-E24EF5C532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54700" y="-1"/>
            <a:ext cx="6581776" cy="6994525"/>
          </a:xfrm>
          <a:prstGeom prst="rect">
            <a:avLst/>
          </a:prstGeom>
        </p:spPr>
      </p:pic>
      <p:sp>
        <p:nvSpPr>
          <p:cNvPr id="2" name="Title 1">
            <a:extLst>
              <a:ext uri="{FF2B5EF4-FFF2-40B4-BE49-F238E27FC236}">
                <a16:creationId xmlns:a16="http://schemas.microsoft.com/office/drawing/2014/main" id="{DA5405D5-CF41-7457-4892-4D86FF283021}"/>
              </a:ext>
            </a:extLst>
          </p:cNvPr>
          <p:cNvSpPr>
            <a:spLocks noGrp="1"/>
          </p:cNvSpPr>
          <p:nvPr>
            <p:ph type="title"/>
          </p:nvPr>
        </p:nvSpPr>
        <p:spPr/>
        <p:txBody>
          <a:bodyPr/>
          <a:lstStyle/>
          <a:p>
            <a:r>
              <a:rPr lang="en-US" dirty="0">
                <a:solidFill>
                  <a:schemeClr val="bg1"/>
                </a:solidFill>
              </a:rPr>
              <a:t>Azure AD</a:t>
            </a:r>
            <a:br>
              <a:rPr lang="en-US" dirty="0">
                <a:solidFill>
                  <a:schemeClr val="bg1"/>
                </a:solidFill>
              </a:rPr>
            </a:br>
            <a:r>
              <a:rPr lang="en-US" dirty="0">
                <a:solidFill>
                  <a:schemeClr val="bg1"/>
                </a:solidFill>
              </a:rPr>
              <a:t>Account Linking in</a:t>
            </a:r>
            <a:br>
              <a:rPr lang="en-US" dirty="0">
                <a:solidFill>
                  <a:schemeClr val="bg1"/>
                </a:solidFill>
              </a:rPr>
            </a:br>
            <a:r>
              <a:rPr lang="en-US" dirty="0">
                <a:solidFill>
                  <a:schemeClr val="bg1"/>
                </a:solidFill>
              </a:rPr>
              <a:t>Teams Apps</a:t>
            </a:r>
          </a:p>
        </p:txBody>
      </p:sp>
      <p:sp>
        <p:nvSpPr>
          <p:cNvPr id="3" name="Text Placeholder 2">
            <a:extLst>
              <a:ext uri="{FF2B5EF4-FFF2-40B4-BE49-F238E27FC236}">
                <a16:creationId xmlns:a16="http://schemas.microsoft.com/office/drawing/2014/main" id="{0800C02F-8D61-6517-31E4-D9126BB0981B}"/>
              </a:ext>
            </a:extLst>
          </p:cNvPr>
          <p:cNvSpPr>
            <a:spLocks noGrp="1"/>
          </p:cNvSpPr>
          <p:nvPr>
            <p:ph type="body" sz="quarter" idx="15"/>
          </p:nvPr>
        </p:nvSpPr>
        <p:spPr>
          <a:xfrm>
            <a:off x="451338" y="4436713"/>
            <a:ext cx="9795376" cy="1046440"/>
          </a:xfrm>
        </p:spPr>
        <p:txBody>
          <a:bodyPr/>
          <a:lstStyle/>
          <a:p>
            <a:r>
              <a:rPr lang="en-US" sz="2800" dirty="0">
                <a:solidFill>
                  <a:schemeClr val="bg1"/>
                </a:solidFill>
              </a:rPr>
              <a:t>Bob German</a:t>
            </a:r>
            <a:br>
              <a:rPr lang="en-US" sz="2800" dirty="0">
                <a:solidFill>
                  <a:schemeClr val="bg1"/>
                </a:solidFill>
              </a:rPr>
            </a:br>
            <a:r>
              <a:rPr lang="en-US" sz="2800" dirty="0">
                <a:solidFill>
                  <a:schemeClr val="bg1"/>
                </a:solidFill>
              </a:rPr>
              <a:t>Aditya </a:t>
            </a:r>
            <a:r>
              <a:rPr lang="en-US" sz="2800" dirty="0" err="1">
                <a:solidFill>
                  <a:schemeClr val="bg1"/>
                </a:solidFill>
              </a:rPr>
              <a:t>Challapally</a:t>
            </a:r>
            <a:endParaRPr lang="en-US" sz="2800" dirty="0">
              <a:solidFill>
                <a:schemeClr val="bg1"/>
              </a:solidFill>
            </a:endParaRPr>
          </a:p>
        </p:txBody>
      </p:sp>
    </p:spTree>
    <p:extLst>
      <p:ext uri="{BB962C8B-B14F-4D97-AF65-F5344CB8AC3E}">
        <p14:creationId xmlns:p14="http://schemas.microsoft.com/office/powerpoint/2010/main" val="2580197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F837F83-D15F-4FB6-917E-4C7B93C7D36D}"/>
              </a:ext>
            </a:extLst>
          </p:cNvPr>
          <p:cNvSpPr>
            <a:spLocks noGrp="1"/>
          </p:cNvSpPr>
          <p:nvPr>
            <p:ph type="title"/>
          </p:nvPr>
        </p:nvSpPr>
        <p:spPr>
          <a:xfrm>
            <a:off x="600855" y="995998"/>
            <a:ext cx="11237870" cy="565027"/>
          </a:xfrm>
        </p:spPr>
        <p:txBody>
          <a:bodyPr/>
          <a:lstStyle/>
          <a:p>
            <a:r>
              <a:rPr lang="en-US" dirty="0"/>
              <a:t>Why should Teams apps support Azure AD?</a:t>
            </a:r>
          </a:p>
        </p:txBody>
      </p:sp>
      <p:sp>
        <p:nvSpPr>
          <p:cNvPr id="12" name="Content Placeholder 2">
            <a:extLst>
              <a:ext uri="{FF2B5EF4-FFF2-40B4-BE49-F238E27FC236}">
                <a16:creationId xmlns:a16="http://schemas.microsoft.com/office/drawing/2014/main" id="{45390DF8-DCC0-48D5-9E46-4173C57FE4F5}"/>
              </a:ext>
            </a:extLst>
          </p:cNvPr>
          <p:cNvSpPr>
            <a:spLocks noGrp="1"/>
          </p:cNvSpPr>
          <p:nvPr>
            <p:ph sz="quarter" idx="11"/>
          </p:nvPr>
        </p:nvSpPr>
        <p:spPr>
          <a:xfrm>
            <a:off x="601569" y="2003081"/>
            <a:ext cx="11236575" cy="3508653"/>
          </a:xfrm>
        </p:spPr>
        <p:txBody>
          <a:bodyPr/>
          <a:lstStyle/>
          <a:p>
            <a:pPr marL="466298" indent="-466298">
              <a:buFont typeface="Arial" panose="020B0604020202020204" pitchFamily="34" charset="0"/>
              <a:buChar char="•"/>
            </a:pPr>
            <a:r>
              <a:rPr lang="en-US" dirty="0"/>
              <a:t>Allows single sign-on across devices – no extra login prompts!</a:t>
            </a:r>
          </a:p>
          <a:p>
            <a:pPr marL="466298" indent="-466298">
              <a:buFont typeface="Arial" panose="020B0604020202020204" pitchFamily="34" charset="0"/>
              <a:buChar char="•"/>
            </a:pPr>
            <a:r>
              <a:rPr lang="en-US" dirty="0"/>
              <a:t>Includes key security features like multi-factor auth and conditional access</a:t>
            </a:r>
          </a:p>
          <a:p>
            <a:pPr marL="466298" indent="-466298">
              <a:buFont typeface="Arial" panose="020B0604020202020204" pitchFamily="34" charset="0"/>
              <a:buChar char="•"/>
            </a:pPr>
            <a:r>
              <a:rPr lang="en-US" dirty="0"/>
              <a:t>Easier for users: no extra usernames or passwords to remember</a:t>
            </a:r>
          </a:p>
          <a:p>
            <a:pPr marL="466298" indent="-466298">
              <a:buFont typeface="Arial" panose="020B0604020202020204" pitchFamily="34" charset="0"/>
              <a:buChar char="•"/>
            </a:pPr>
            <a:r>
              <a:rPr lang="en-US" dirty="0"/>
              <a:t>Easier for team owners: no need to match M365 logins to app logins when assigning permissions</a:t>
            </a:r>
          </a:p>
          <a:p>
            <a:pPr marL="466298" indent="-466298">
              <a:buFont typeface="Arial" panose="020B0604020202020204" pitchFamily="34" charset="0"/>
              <a:buChar char="•"/>
            </a:pPr>
            <a:r>
              <a:rPr lang="en-US" dirty="0"/>
              <a:t>Easier for M365 admins: one place to disable access for departing team members</a:t>
            </a:r>
          </a:p>
          <a:p>
            <a:pPr marL="466298" indent="-466298">
              <a:buFont typeface="Arial" panose="020B0604020202020204" pitchFamily="34" charset="0"/>
              <a:buChar char="•"/>
            </a:pPr>
            <a:r>
              <a:rPr lang="en-US" dirty="0"/>
              <a:t>Required for monetization in the Teams store</a:t>
            </a:r>
          </a:p>
          <a:p>
            <a:pPr marL="466298" indent="-466298">
              <a:buFont typeface="Arial" panose="020B0604020202020204" pitchFamily="34" charset="0"/>
              <a:buChar char="•"/>
            </a:pPr>
            <a:r>
              <a:rPr lang="en-US" dirty="0"/>
              <a:t>Required for the M365 App Compliance program</a:t>
            </a:r>
          </a:p>
        </p:txBody>
      </p:sp>
    </p:spTree>
    <p:extLst>
      <p:ext uri="{BB962C8B-B14F-4D97-AF65-F5344CB8AC3E}">
        <p14:creationId xmlns:p14="http://schemas.microsoft.com/office/powerpoint/2010/main" val="3153537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loud 82">
            <a:extLst>
              <a:ext uri="{FF2B5EF4-FFF2-40B4-BE49-F238E27FC236}">
                <a16:creationId xmlns:a16="http://schemas.microsoft.com/office/drawing/2014/main" id="{E9B40D67-EC5C-4533-916B-82BB1C2373BB}"/>
              </a:ext>
            </a:extLst>
          </p:cNvPr>
          <p:cNvSpPr/>
          <p:nvPr/>
        </p:nvSpPr>
        <p:spPr bwMode="auto">
          <a:xfrm>
            <a:off x="3397213" y="1669422"/>
            <a:ext cx="4900455" cy="2967029"/>
          </a:xfrm>
          <a:prstGeom prst="cloud">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A574490-47D6-4A0B-9806-BA46C887BB09}"/>
              </a:ext>
            </a:extLst>
          </p:cNvPr>
          <p:cNvSpPr/>
          <p:nvPr/>
        </p:nvSpPr>
        <p:spPr bwMode="auto">
          <a:xfrm>
            <a:off x="2488302" y="5350386"/>
            <a:ext cx="4276253" cy="1439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919"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p:cNvSpPr/>
          <p:nvPr/>
        </p:nvSpPr>
        <p:spPr bwMode="auto">
          <a:xfrm>
            <a:off x="5598518" y="2481226"/>
            <a:ext cx="1475610" cy="543350"/>
          </a:xfrm>
          <a:prstGeom prst="roundRect">
            <a:avLst/>
          </a:prstGeom>
          <a:solidFill>
            <a:srgbClr val="00B05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r>
              <a:rPr lang="en-GB" sz="1632" dirty="0" err="1">
                <a:solidFill>
                  <a:srgbClr val="FFFFFF">
                    <a:alpha val="98824"/>
                  </a:srgbClr>
                </a:solidFill>
                <a:latin typeface="Segoe UI" pitchFamily="34" charset="0"/>
                <a:ea typeface="Segoe UI" pitchFamily="34" charset="0"/>
                <a:cs typeface="Segoe UI" pitchFamily="34" charset="0"/>
              </a:rPr>
              <a:t>AuthN</a:t>
            </a:r>
            <a:br>
              <a:rPr lang="en-GB" sz="1632" dirty="0">
                <a:solidFill>
                  <a:srgbClr val="FFFFFF">
                    <a:alpha val="98824"/>
                  </a:srgbClr>
                </a:solidFill>
                <a:latin typeface="Segoe UI" pitchFamily="34" charset="0"/>
                <a:ea typeface="Segoe UI" pitchFamily="34" charset="0"/>
                <a:cs typeface="Segoe UI" pitchFamily="34" charset="0"/>
              </a:rPr>
            </a:br>
            <a:r>
              <a:rPr lang="en-GB" sz="1632" dirty="0" err="1">
                <a:solidFill>
                  <a:srgbClr val="FFFFFF">
                    <a:alpha val="98824"/>
                  </a:srgbClr>
                </a:solidFill>
                <a:latin typeface="Segoe UI" pitchFamily="34" charset="0"/>
                <a:ea typeface="Segoe UI" pitchFamily="34" charset="0"/>
                <a:cs typeface="Segoe UI" pitchFamily="34" charset="0"/>
              </a:rPr>
              <a:t>AuthZ</a:t>
            </a:r>
            <a:endParaRPr lang="en-GB" sz="1632" dirty="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GB" dirty="0"/>
              <a:t>Microsoft Azure Active Directory</a:t>
            </a:r>
            <a:br>
              <a:rPr lang="en-GB" dirty="0"/>
            </a:br>
            <a:r>
              <a:rPr lang="en-GB" sz="2448" dirty="0"/>
              <a:t>”Single Sign-On in the cloud”</a:t>
            </a:r>
            <a:endParaRPr lang="en-GB" dirty="0"/>
          </a:p>
        </p:txBody>
      </p:sp>
      <p:sp>
        <p:nvSpPr>
          <p:cNvPr id="23" name="Cloud 22"/>
          <p:cNvSpPr/>
          <p:nvPr/>
        </p:nvSpPr>
        <p:spPr bwMode="auto">
          <a:xfrm>
            <a:off x="8548148" y="1563664"/>
            <a:ext cx="2562901"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r>
              <a:rPr lang="en-GB" sz="3264" dirty="0">
                <a:solidFill>
                  <a:srgbClr val="000000"/>
                </a:solidFill>
              </a:rPr>
              <a:t> </a:t>
            </a:r>
          </a:p>
        </p:txBody>
      </p:sp>
      <p:sp>
        <p:nvSpPr>
          <p:cNvPr id="24" name="TextBox 23"/>
          <p:cNvSpPr txBox="1"/>
          <p:nvPr/>
        </p:nvSpPr>
        <p:spPr>
          <a:xfrm>
            <a:off x="8858807" y="1718001"/>
            <a:ext cx="2021410" cy="418736"/>
          </a:xfrm>
          <a:prstGeom prst="rect">
            <a:avLst/>
          </a:prstGeom>
          <a:noFill/>
        </p:spPr>
        <p:txBody>
          <a:bodyPr wrap="none" lIns="93196" tIns="93196" rIns="93196" bIns="93196" rtlCol="0">
            <a:spAutoFit/>
          </a:bodyPr>
          <a:lstStyle/>
          <a:p>
            <a:pPr>
              <a:lnSpc>
                <a:spcPct val="90000"/>
              </a:lnSpc>
              <a:spcBef>
                <a:spcPct val="20000"/>
              </a:spcBef>
              <a:buSzPct val="90000"/>
            </a:pPr>
            <a:r>
              <a:rPr lang="en-GB" sz="1632" dirty="0">
                <a:solidFill>
                  <a:srgbClr val="000000"/>
                </a:solidFill>
              </a:rPr>
              <a:t>Azure subscriptions</a:t>
            </a:r>
          </a:p>
        </p:txBody>
      </p:sp>
      <p:sp>
        <p:nvSpPr>
          <p:cNvPr id="25" name="Cloud 24"/>
          <p:cNvSpPr/>
          <p:nvPr/>
        </p:nvSpPr>
        <p:spPr bwMode="auto">
          <a:xfrm>
            <a:off x="8781141" y="2627284"/>
            <a:ext cx="2019257"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26" name="TextBox 25"/>
          <p:cNvSpPr txBox="1"/>
          <p:nvPr/>
        </p:nvSpPr>
        <p:spPr>
          <a:xfrm>
            <a:off x="9238163" y="2714533"/>
            <a:ext cx="1081334" cy="649259"/>
          </a:xfrm>
          <a:prstGeom prst="rect">
            <a:avLst/>
          </a:prstGeom>
          <a:noFill/>
        </p:spPr>
        <p:txBody>
          <a:bodyPr wrap="none" lIns="93196" tIns="93196" rIns="93196" bIns="93196" rtlCol="0">
            <a:spAutoFit/>
          </a:bodyPr>
          <a:lstStyle/>
          <a:p>
            <a:pPr algn="ctr">
              <a:lnSpc>
                <a:spcPct val="90000"/>
              </a:lnSpc>
              <a:spcBef>
                <a:spcPct val="20000"/>
              </a:spcBef>
              <a:buSzPct val="90000"/>
            </a:pPr>
            <a:r>
              <a:rPr lang="en-GB" sz="1632" dirty="0">
                <a:solidFill>
                  <a:srgbClr val="000000"/>
                </a:solidFill>
              </a:rPr>
              <a:t>Microsoft</a:t>
            </a:r>
            <a:br>
              <a:rPr lang="en-GB" sz="1632" dirty="0">
                <a:solidFill>
                  <a:srgbClr val="000000"/>
                </a:solidFill>
              </a:rPr>
            </a:br>
            <a:r>
              <a:rPr lang="en-GB" sz="1632" dirty="0">
                <a:solidFill>
                  <a:srgbClr val="000000"/>
                </a:solidFill>
              </a:rPr>
              <a:t>365</a:t>
            </a:r>
          </a:p>
        </p:txBody>
      </p:sp>
      <p:sp>
        <p:nvSpPr>
          <p:cNvPr id="27" name="Cloud 26"/>
          <p:cNvSpPr/>
          <p:nvPr/>
        </p:nvSpPr>
        <p:spPr bwMode="auto">
          <a:xfrm>
            <a:off x="8625811" y="3613830"/>
            <a:ext cx="2019257"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28" name="TextBox 27"/>
          <p:cNvSpPr txBox="1"/>
          <p:nvPr/>
        </p:nvSpPr>
        <p:spPr>
          <a:xfrm>
            <a:off x="9091795" y="3771736"/>
            <a:ext cx="1116059" cy="418736"/>
          </a:xfrm>
          <a:prstGeom prst="rect">
            <a:avLst/>
          </a:prstGeom>
          <a:noFill/>
        </p:spPr>
        <p:txBody>
          <a:bodyPr wrap="none" lIns="93196" tIns="93196" rIns="93196" bIns="93196" rtlCol="0">
            <a:spAutoFit/>
          </a:bodyPr>
          <a:lstStyle/>
          <a:p>
            <a:pPr>
              <a:lnSpc>
                <a:spcPct val="90000"/>
              </a:lnSpc>
              <a:spcBef>
                <a:spcPct val="20000"/>
              </a:spcBef>
              <a:buSzPct val="90000"/>
            </a:pPr>
            <a:r>
              <a:rPr lang="en-GB" sz="1632" dirty="0">
                <a:solidFill>
                  <a:srgbClr val="000000"/>
                </a:solidFill>
              </a:rPr>
              <a:t>Your apps</a:t>
            </a:r>
          </a:p>
        </p:txBody>
      </p:sp>
      <p:sp>
        <p:nvSpPr>
          <p:cNvPr id="29" name="Cloud 28"/>
          <p:cNvSpPr/>
          <p:nvPr/>
        </p:nvSpPr>
        <p:spPr bwMode="auto">
          <a:xfrm>
            <a:off x="6836391" y="4484336"/>
            <a:ext cx="2019257" cy="94652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30" name="TextBox 29"/>
          <p:cNvSpPr txBox="1"/>
          <p:nvPr/>
        </p:nvSpPr>
        <p:spPr>
          <a:xfrm>
            <a:off x="7147048" y="4629528"/>
            <a:ext cx="1553273" cy="649259"/>
          </a:xfrm>
          <a:prstGeom prst="rect">
            <a:avLst/>
          </a:prstGeom>
          <a:noFill/>
        </p:spPr>
        <p:txBody>
          <a:bodyPr wrap="square" lIns="93196" tIns="93196" rIns="93196" bIns="93196" rtlCol="0">
            <a:spAutoFit/>
          </a:bodyPr>
          <a:lstStyle/>
          <a:p>
            <a:pPr>
              <a:lnSpc>
                <a:spcPct val="90000"/>
              </a:lnSpc>
              <a:spcBef>
                <a:spcPct val="20000"/>
              </a:spcBef>
              <a:buSzPct val="90000"/>
            </a:pPr>
            <a:r>
              <a:rPr lang="en-GB" sz="1632" dirty="0">
                <a:solidFill>
                  <a:srgbClr val="000000"/>
                </a:solidFill>
              </a:rPr>
              <a:t>Multi-tenant partner apps</a:t>
            </a:r>
          </a:p>
        </p:txBody>
      </p:sp>
      <p:sp>
        <p:nvSpPr>
          <p:cNvPr id="31" name="Right Arrow 30"/>
          <p:cNvSpPr/>
          <p:nvPr/>
        </p:nvSpPr>
        <p:spPr bwMode="auto">
          <a:xfrm rot="20645045">
            <a:off x="7037444" y="2138049"/>
            <a:ext cx="1518524" cy="191090"/>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endParaRPr lang="en-GB" sz="2243" dirty="0">
              <a:solidFill>
                <a:srgbClr val="000000"/>
              </a:solidFill>
              <a:latin typeface="Segoe UI" pitchFamily="34" charset="0"/>
              <a:ea typeface="Segoe UI" pitchFamily="34" charset="0"/>
              <a:cs typeface="Segoe UI" pitchFamily="34" charset="0"/>
            </a:endParaRPr>
          </a:p>
        </p:txBody>
      </p:sp>
      <p:sp>
        <p:nvSpPr>
          <p:cNvPr id="32" name="Right Arrow 31"/>
          <p:cNvSpPr/>
          <p:nvPr/>
        </p:nvSpPr>
        <p:spPr bwMode="auto">
          <a:xfrm>
            <a:off x="7129183" y="2819506"/>
            <a:ext cx="1614716" cy="197650"/>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endParaRPr lang="en-GB" sz="2243" dirty="0">
              <a:solidFill>
                <a:srgbClr val="000000"/>
              </a:solidFill>
              <a:latin typeface="Segoe UI" pitchFamily="34" charset="0"/>
              <a:ea typeface="Segoe UI" pitchFamily="34" charset="0"/>
              <a:cs typeface="Segoe UI" pitchFamily="34" charset="0"/>
            </a:endParaRPr>
          </a:p>
        </p:txBody>
      </p:sp>
      <p:sp>
        <p:nvSpPr>
          <p:cNvPr id="35" name="Right Arrow 34"/>
          <p:cNvSpPr/>
          <p:nvPr/>
        </p:nvSpPr>
        <p:spPr bwMode="auto">
          <a:xfrm rot="1125444">
            <a:off x="7002035" y="3291664"/>
            <a:ext cx="1841524" cy="203218"/>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endParaRPr lang="en-GB" sz="2243" dirty="0">
              <a:solidFill>
                <a:srgbClr val="000000"/>
              </a:solidFill>
              <a:latin typeface="Segoe UI" pitchFamily="34" charset="0"/>
              <a:ea typeface="Segoe UI" pitchFamily="34" charset="0"/>
              <a:cs typeface="Segoe UI" pitchFamily="34" charset="0"/>
            </a:endParaRPr>
          </a:p>
        </p:txBody>
      </p:sp>
      <p:sp>
        <p:nvSpPr>
          <p:cNvPr id="36" name="Right Arrow 35"/>
          <p:cNvSpPr/>
          <p:nvPr/>
        </p:nvSpPr>
        <p:spPr bwMode="auto">
          <a:xfrm rot="2374513">
            <a:off x="6343748" y="3713197"/>
            <a:ext cx="1841524" cy="203218"/>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endParaRPr lang="en-GB" sz="2243" dirty="0">
              <a:solidFill>
                <a:srgbClr val="000000"/>
              </a:solidFill>
              <a:latin typeface="Segoe UI" pitchFamily="34" charset="0"/>
              <a:ea typeface="Segoe UI" pitchFamily="34" charset="0"/>
              <a:cs typeface="Segoe UI" pitchFamily="34" charset="0"/>
            </a:endParaRPr>
          </a:p>
        </p:txBody>
      </p:sp>
      <p:sp>
        <p:nvSpPr>
          <p:cNvPr id="38" name="TextBox 37"/>
          <p:cNvSpPr txBox="1"/>
          <p:nvPr/>
        </p:nvSpPr>
        <p:spPr>
          <a:xfrm>
            <a:off x="1014776" y="3011505"/>
            <a:ext cx="2373296" cy="374718"/>
          </a:xfrm>
          <a:prstGeom prst="rect">
            <a:avLst/>
          </a:prstGeom>
          <a:noFill/>
        </p:spPr>
        <p:txBody>
          <a:bodyPr wrap="square" rtlCol="0">
            <a:spAutoFit/>
          </a:bodyPr>
          <a:lstStyle>
            <a:defPPr>
              <a:defRPr lang="en-US"/>
            </a:defPPr>
            <a:lvl1pPr>
              <a:defRPr>
                <a:solidFill>
                  <a:schemeClr val="bg1"/>
                </a:solidFill>
              </a:defRPr>
            </a:lvl1pPr>
          </a:lstStyle>
          <a:p>
            <a:r>
              <a:rPr lang="en-GB" sz="1835" dirty="0">
                <a:solidFill>
                  <a:schemeClr val="tx1"/>
                </a:solidFill>
              </a:rPr>
              <a:t>Daemon applications</a:t>
            </a:r>
          </a:p>
        </p:txBody>
      </p:sp>
      <p:sp>
        <p:nvSpPr>
          <p:cNvPr id="40" name="TextBox 39"/>
          <p:cNvSpPr txBox="1"/>
          <p:nvPr/>
        </p:nvSpPr>
        <p:spPr>
          <a:xfrm>
            <a:off x="1019689" y="1954933"/>
            <a:ext cx="3026262" cy="382178"/>
          </a:xfrm>
          <a:prstGeom prst="rect">
            <a:avLst/>
          </a:prstGeom>
          <a:noFill/>
        </p:spPr>
        <p:txBody>
          <a:bodyPr wrap="square" rtlCol="0">
            <a:spAutoFit/>
          </a:bodyPr>
          <a:lstStyle>
            <a:defPPr>
              <a:defRPr lang="en-US"/>
            </a:defPPr>
            <a:lvl1pPr>
              <a:defRPr>
                <a:solidFill>
                  <a:schemeClr val="bg1"/>
                </a:solidFill>
              </a:defRPr>
            </a:lvl1pPr>
          </a:lstStyle>
          <a:p>
            <a:r>
              <a:rPr lang="en-GB" sz="1835" dirty="0">
                <a:solidFill>
                  <a:schemeClr val="tx1"/>
                </a:solidFill>
              </a:rPr>
              <a:t>Web browsers</a:t>
            </a:r>
          </a:p>
        </p:txBody>
      </p:sp>
      <p:sp>
        <p:nvSpPr>
          <p:cNvPr id="41" name="Left Arrow 40"/>
          <p:cNvSpPr/>
          <p:nvPr/>
        </p:nvSpPr>
        <p:spPr>
          <a:xfrm flipH="1">
            <a:off x="1848927" y="2278690"/>
            <a:ext cx="3199306" cy="20123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47"/>
          </a:p>
        </p:txBody>
      </p:sp>
      <p:sp>
        <p:nvSpPr>
          <p:cNvPr id="42" name="TextBox 41"/>
          <p:cNvSpPr txBox="1"/>
          <p:nvPr/>
        </p:nvSpPr>
        <p:spPr>
          <a:xfrm>
            <a:off x="1014777" y="2467860"/>
            <a:ext cx="2379217" cy="382178"/>
          </a:xfrm>
          <a:prstGeom prst="rect">
            <a:avLst/>
          </a:prstGeom>
          <a:noFill/>
        </p:spPr>
        <p:txBody>
          <a:bodyPr wrap="square" rtlCol="0">
            <a:spAutoFit/>
          </a:bodyPr>
          <a:lstStyle>
            <a:defPPr>
              <a:defRPr lang="en-US"/>
            </a:defPPr>
            <a:lvl1pPr>
              <a:defRPr>
                <a:solidFill>
                  <a:schemeClr val="bg1"/>
                </a:solidFill>
              </a:defRPr>
            </a:lvl1pPr>
          </a:lstStyle>
          <a:p>
            <a:r>
              <a:rPr lang="en-GB" sz="1835" dirty="0">
                <a:solidFill>
                  <a:schemeClr val="tx1"/>
                </a:solidFill>
              </a:rPr>
              <a:t>Native applications</a:t>
            </a:r>
          </a:p>
        </p:txBody>
      </p:sp>
      <p:sp>
        <p:nvSpPr>
          <p:cNvPr id="44" name="Left Arrow 43"/>
          <p:cNvSpPr/>
          <p:nvPr/>
        </p:nvSpPr>
        <p:spPr>
          <a:xfrm flipH="1">
            <a:off x="1848926" y="2749520"/>
            <a:ext cx="2829607" cy="20075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47"/>
          </a:p>
        </p:txBody>
      </p:sp>
      <p:sp>
        <p:nvSpPr>
          <p:cNvPr id="45" name="Left Arrow 44"/>
          <p:cNvSpPr/>
          <p:nvPr/>
        </p:nvSpPr>
        <p:spPr>
          <a:xfrm flipH="1">
            <a:off x="1848926" y="3256975"/>
            <a:ext cx="2829607" cy="22436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47"/>
          </a:p>
        </p:txBody>
      </p:sp>
      <p:sp>
        <p:nvSpPr>
          <p:cNvPr id="52" name="Cloud 51"/>
          <p:cNvSpPr/>
          <p:nvPr/>
        </p:nvSpPr>
        <p:spPr bwMode="auto">
          <a:xfrm>
            <a:off x="9061304" y="4513571"/>
            <a:ext cx="2019257"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53" name="Cloud 52"/>
          <p:cNvSpPr/>
          <p:nvPr/>
        </p:nvSpPr>
        <p:spPr bwMode="auto">
          <a:xfrm>
            <a:off x="9213660" y="4665930"/>
            <a:ext cx="2019257"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54" name="Cloud 53"/>
          <p:cNvSpPr/>
          <p:nvPr/>
        </p:nvSpPr>
        <p:spPr bwMode="auto">
          <a:xfrm>
            <a:off x="9366017" y="4818287"/>
            <a:ext cx="2019257" cy="729883"/>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24290" tIns="62144" rIns="124290" bIns="62144" rtlCol="0" anchor="ctr"/>
          <a:lstStyle/>
          <a:p>
            <a:pPr algn="r"/>
            <a:endParaRPr lang="en-GB" sz="3264" dirty="0">
              <a:solidFill>
                <a:srgbClr val="000000"/>
              </a:solidFill>
            </a:endParaRPr>
          </a:p>
        </p:txBody>
      </p:sp>
      <p:sp>
        <p:nvSpPr>
          <p:cNvPr id="55" name="TextBox 54"/>
          <p:cNvSpPr txBox="1"/>
          <p:nvPr/>
        </p:nvSpPr>
        <p:spPr>
          <a:xfrm>
            <a:off x="9638468" y="4864238"/>
            <a:ext cx="1553273" cy="649259"/>
          </a:xfrm>
          <a:prstGeom prst="rect">
            <a:avLst/>
          </a:prstGeom>
          <a:noFill/>
        </p:spPr>
        <p:txBody>
          <a:bodyPr wrap="square" lIns="93196" tIns="93196" rIns="93196" bIns="93196" rtlCol="0">
            <a:spAutoFit/>
          </a:bodyPr>
          <a:lstStyle/>
          <a:p>
            <a:pPr algn="ctr">
              <a:lnSpc>
                <a:spcPct val="90000"/>
              </a:lnSpc>
              <a:spcBef>
                <a:spcPct val="20000"/>
              </a:spcBef>
              <a:buSzPct val="90000"/>
            </a:pPr>
            <a:r>
              <a:rPr lang="en-GB" sz="1632" dirty="0">
                <a:solidFill>
                  <a:srgbClr val="000000"/>
                </a:solidFill>
              </a:rPr>
              <a:t>Application gallery</a:t>
            </a:r>
          </a:p>
        </p:txBody>
      </p:sp>
      <p:sp>
        <p:nvSpPr>
          <p:cNvPr id="56" name="Right Arrow 55"/>
          <p:cNvSpPr/>
          <p:nvPr/>
        </p:nvSpPr>
        <p:spPr bwMode="auto">
          <a:xfrm rot="1897903" flipV="1">
            <a:off x="6530165" y="3813984"/>
            <a:ext cx="2890315" cy="224894"/>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192" tIns="46597" rIns="93192" bIns="46597" numCol="1" rtlCol="0" anchor="ctr" anchorCtr="0" compatLnSpc="1">
            <a:prstTxWarp prst="textNoShape">
              <a:avLst/>
            </a:prstTxWarp>
          </a:bodyPr>
          <a:lstStyle/>
          <a:p>
            <a:pPr algn="ctr" defTabSz="931565"/>
            <a:endParaRPr lang="en-GB" sz="2243" dirty="0">
              <a:solidFill>
                <a:srgbClr val="000000"/>
              </a:solidFill>
              <a:latin typeface="Segoe UI" pitchFamily="34" charset="0"/>
              <a:ea typeface="Segoe UI" pitchFamily="34" charset="0"/>
              <a:cs typeface="Segoe UI" pitchFamily="34" charset="0"/>
            </a:endParaRPr>
          </a:p>
        </p:txBody>
      </p:sp>
      <p:sp>
        <p:nvSpPr>
          <p:cNvPr id="37" name="Left Arrow 47">
            <a:extLst>
              <a:ext uri="{FF2B5EF4-FFF2-40B4-BE49-F238E27FC236}">
                <a16:creationId xmlns:a16="http://schemas.microsoft.com/office/drawing/2014/main" id="{F2D4CB60-F65E-43B8-867B-E253114C4735}"/>
              </a:ext>
            </a:extLst>
          </p:cNvPr>
          <p:cNvSpPr/>
          <p:nvPr/>
        </p:nvSpPr>
        <p:spPr>
          <a:xfrm rot="19779165" flipH="1">
            <a:off x="2077346" y="4223039"/>
            <a:ext cx="2427719" cy="216115"/>
          </a:xfrm>
          <a:prstGeom prst="lef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47"/>
          </a:p>
        </p:txBody>
      </p:sp>
      <p:sp>
        <p:nvSpPr>
          <p:cNvPr id="39" name="TextBox 38">
            <a:extLst>
              <a:ext uri="{FF2B5EF4-FFF2-40B4-BE49-F238E27FC236}">
                <a16:creationId xmlns:a16="http://schemas.microsoft.com/office/drawing/2014/main" id="{5C4729D2-5194-42D2-87EF-EA24902568F2}"/>
              </a:ext>
            </a:extLst>
          </p:cNvPr>
          <p:cNvSpPr txBox="1"/>
          <p:nvPr/>
        </p:nvSpPr>
        <p:spPr>
          <a:xfrm>
            <a:off x="982700" y="3632605"/>
            <a:ext cx="2411295" cy="939488"/>
          </a:xfrm>
          <a:prstGeom prst="rect">
            <a:avLst/>
          </a:prstGeom>
          <a:noFill/>
        </p:spPr>
        <p:txBody>
          <a:bodyPr wrap="square" rtlCol="0">
            <a:spAutoFit/>
          </a:bodyPr>
          <a:lstStyle>
            <a:defPPr>
              <a:defRPr lang="en-US"/>
            </a:defPPr>
            <a:lvl1pPr>
              <a:defRPr>
                <a:solidFill>
                  <a:schemeClr val="bg1"/>
                </a:solidFill>
              </a:defRPr>
            </a:lvl1pPr>
          </a:lstStyle>
          <a:p>
            <a:pPr algn="ctr"/>
            <a:r>
              <a:rPr lang="en-GB" sz="1835" dirty="0">
                <a:solidFill>
                  <a:schemeClr val="tx1"/>
                </a:solidFill>
              </a:rPr>
              <a:t>Synchronise users from Active Directory</a:t>
            </a:r>
            <a:br>
              <a:rPr lang="en-GB" sz="1835" dirty="0">
                <a:solidFill>
                  <a:schemeClr val="tx1"/>
                </a:solidFill>
              </a:rPr>
            </a:br>
            <a:r>
              <a:rPr lang="en-GB" sz="1835" dirty="0">
                <a:solidFill>
                  <a:schemeClr val="tx1"/>
                </a:solidFill>
              </a:rPr>
              <a:t>on-premises</a:t>
            </a:r>
          </a:p>
        </p:txBody>
      </p:sp>
      <p:grpSp>
        <p:nvGrpSpPr>
          <p:cNvPr id="43" name="Group 248">
            <a:extLst>
              <a:ext uri="{FF2B5EF4-FFF2-40B4-BE49-F238E27FC236}">
                <a16:creationId xmlns:a16="http://schemas.microsoft.com/office/drawing/2014/main" id="{E8F601D9-9495-4039-8E6B-B9C1194F3A2A}"/>
              </a:ext>
            </a:extLst>
          </p:cNvPr>
          <p:cNvGrpSpPr/>
          <p:nvPr/>
        </p:nvGrpSpPr>
        <p:grpSpPr>
          <a:xfrm>
            <a:off x="1504632" y="4689770"/>
            <a:ext cx="880755" cy="682201"/>
            <a:chOff x="6754098" y="4120308"/>
            <a:chExt cx="1927193" cy="1399143"/>
          </a:xfrm>
        </p:grpSpPr>
        <p:sp>
          <p:nvSpPr>
            <p:cNvPr id="46" name="Freeform 5">
              <a:extLst>
                <a:ext uri="{FF2B5EF4-FFF2-40B4-BE49-F238E27FC236}">
                  <a16:creationId xmlns:a16="http://schemas.microsoft.com/office/drawing/2014/main" id="{CBFB945B-1F58-4734-836D-B54DC152BDDE}"/>
                </a:ext>
              </a:extLst>
            </p:cNvPr>
            <p:cNvSpPr>
              <a:spLocks noChangeAspect="1"/>
            </p:cNvSpPr>
            <p:nvPr/>
          </p:nvSpPr>
          <p:spPr bwMode="auto">
            <a:xfrm>
              <a:off x="6754098"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053">
                <a:defRPr/>
              </a:pPr>
              <a:endParaRPr lang="en-US" sz="1763" kern="0">
                <a:solidFill>
                  <a:prstClr val="white"/>
                </a:solidFill>
                <a:latin typeface="Calibri" panose="020F0502020204030204"/>
              </a:endParaRPr>
            </a:p>
          </p:txBody>
        </p:sp>
        <p:sp>
          <p:nvSpPr>
            <p:cNvPr id="47" name="Freeform 6">
              <a:extLst>
                <a:ext uri="{FF2B5EF4-FFF2-40B4-BE49-F238E27FC236}">
                  <a16:creationId xmlns:a16="http://schemas.microsoft.com/office/drawing/2014/main" id="{28AF25E4-6A71-4F5B-A79D-5A51785C268E}"/>
                </a:ext>
              </a:extLst>
            </p:cNvPr>
            <p:cNvSpPr>
              <a:spLocks noChangeAspect="1"/>
            </p:cNvSpPr>
            <p:nvPr/>
          </p:nvSpPr>
          <p:spPr bwMode="auto">
            <a:xfrm flipH="1">
              <a:off x="7721701"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053">
                <a:defRPr/>
              </a:pPr>
              <a:endParaRPr lang="en-US" sz="1763" kern="0">
                <a:solidFill>
                  <a:prstClr val="white"/>
                </a:solidFill>
                <a:latin typeface="Calibri" panose="020F0502020204030204"/>
              </a:endParaRPr>
            </a:p>
          </p:txBody>
        </p:sp>
        <p:sp>
          <p:nvSpPr>
            <p:cNvPr id="48" name="Line 7">
              <a:extLst>
                <a:ext uri="{FF2B5EF4-FFF2-40B4-BE49-F238E27FC236}">
                  <a16:creationId xmlns:a16="http://schemas.microsoft.com/office/drawing/2014/main" id="{934EF207-867E-4F44-8254-74054F079629}"/>
                </a:ext>
              </a:extLst>
            </p:cNvPr>
            <p:cNvSpPr>
              <a:spLocks noChangeAspect="1" noChangeShapeType="1"/>
            </p:cNvSpPr>
            <p:nvPr/>
          </p:nvSpPr>
          <p:spPr bwMode="auto">
            <a:xfrm flipH="1">
              <a:off x="7487729" y="4468342"/>
              <a:ext cx="92015" cy="1191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053">
                <a:defRPr/>
              </a:pPr>
              <a:endParaRPr lang="en-US" sz="1763" kern="0">
                <a:solidFill>
                  <a:prstClr val="black"/>
                </a:solidFill>
                <a:latin typeface="Calibri" panose="020F0502020204030204"/>
              </a:endParaRPr>
            </a:p>
          </p:txBody>
        </p:sp>
        <p:sp>
          <p:nvSpPr>
            <p:cNvPr id="49" name="Freeform 8">
              <a:extLst>
                <a:ext uri="{FF2B5EF4-FFF2-40B4-BE49-F238E27FC236}">
                  <a16:creationId xmlns:a16="http://schemas.microsoft.com/office/drawing/2014/main" id="{DB2BEF18-2277-46F7-A033-4DB6882BB797}"/>
                </a:ext>
              </a:extLst>
            </p:cNvPr>
            <p:cNvSpPr>
              <a:spLocks noChangeAspect="1"/>
            </p:cNvSpPr>
            <p:nvPr/>
          </p:nvSpPr>
          <p:spPr bwMode="auto">
            <a:xfrm flipV="1">
              <a:off x="7598147" y="4580460"/>
              <a:ext cx="260272" cy="91096"/>
            </a:xfrm>
            <a:custGeom>
              <a:avLst/>
              <a:gdLst/>
              <a:ahLst/>
              <a:cxnLst>
                <a:cxn ang="0">
                  <a:pos x="0" y="41"/>
                </a:cxn>
                <a:cxn ang="0">
                  <a:pos x="40" y="1"/>
                </a:cxn>
                <a:cxn ang="0">
                  <a:pos x="92" y="37"/>
                </a:cxn>
              </a:cxnLst>
              <a:rect l="0" t="0" r="r" b="b"/>
              <a:pathLst>
                <a:path w="92" h="41">
                  <a:moveTo>
                    <a:pt x="0" y="41"/>
                  </a:moveTo>
                  <a:cubicBezTo>
                    <a:pt x="12" y="21"/>
                    <a:pt x="25" y="2"/>
                    <a:pt x="40" y="1"/>
                  </a:cubicBezTo>
                  <a:cubicBezTo>
                    <a:pt x="55" y="0"/>
                    <a:pt x="73" y="18"/>
                    <a:pt x="92" y="37"/>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053">
                <a:defRPr/>
              </a:pPr>
              <a:endParaRPr lang="en-US" sz="1763" kern="0">
                <a:solidFill>
                  <a:prstClr val="black"/>
                </a:solidFill>
                <a:latin typeface="Calibri" panose="020F0502020204030204"/>
              </a:endParaRPr>
            </a:p>
          </p:txBody>
        </p:sp>
        <p:sp>
          <p:nvSpPr>
            <p:cNvPr id="57" name="Freeform 9">
              <a:extLst>
                <a:ext uri="{FF2B5EF4-FFF2-40B4-BE49-F238E27FC236}">
                  <a16:creationId xmlns:a16="http://schemas.microsoft.com/office/drawing/2014/main" id="{40B8127C-233D-49F0-B813-8F5F03649684}"/>
                </a:ext>
              </a:extLst>
            </p:cNvPr>
            <p:cNvSpPr>
              <a:spLocks noChangeAspect="1"/>
            </p:cNvSpPr>
            <p:nvPr/>
          </p:nvSpPr>
          <p:spPr bwMode="auto">
            <a:xfrm>
              <a:off x="7600776" y="5021926"/>
              <a:ext cx="197176" cy="289639"/>
            </a:xfrm>
            <a:custGeom>
              <a:avLst/>
              <a:gdLst/>
              <a:ahLst/>
              <a:cxnLst>
                <a:cxn ang="0">
                  <a:pos x="0" y="0"/>
                </a:cxn>
                <a:cxn ang="0">
                  <a:pos x="36" y="120"/>
                </a:cxn>
                <a:cxn ang="0">
                  <a:pos x="116" y="168"/>
                </a:cxn>
              </a:cxnLst>
              <a:rect l="0" t="0" r="r" b="b"/>
              <a:pathLst>
                <a:path w="116" h="168">
                  <a:moveTo>
                    <a:pt x="0" y="0"/>
                  </a:moveTo>
                  <a:cubicBezTo>
                    <a:pt x="8" y="46"/>
                    <a:pt x="17" y="92"/>
                    <a:pt x="36" y="120"/>
                  </a:cubicBezTo>
                  <a:cubicBezTo>
                    <a:pt x="55" y="148"/>
                    <a:pt x="85" y="158"/>
                    <a:pt x="116" y="168"/>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053">
                <a:defRPr/>
              </a:pPr>
              <a:endParaRPr lang="en-US" sz="1763" kern="0">
                <a:solidFill>
                  <a:prstClr val="black"/>
                </a:solidFill>
                <a:latin typeface="Calibri" panose="020F0502020204030204"/>
              </a:endParaRPr>
            </a:p>
          </p:txBody>
        </p:sp>
        <p:sp>
          <p:nvSpPr>
            <p:cNvPr id="58" name="Freeform 10">
              <a:extLst>
                <a:ext uri="{FF2B5EF4-FFF2-40B4-BE49-F238E27FC236}">
                  <a16:creationId xmlns:a16="http://schemas.microsoft.com/office/drawing/2014/main" id="{D3EA9572-EBFD-45AD-A0E5-85DDD4F3809E}"/>
                </a:ext>
              </a:extLst>
            </p:cNvPr>
            <p:cNvSpPr>
              <a:spLocks noChangeAspect="1"/>
            </p:cNvSpPr>
            <p:nvPr/>
          </p:nvSpPr>
          <p:spPr bwMode="auto">
            <a:xfrm>
              <a:off x="7619179" y="5031269"/>
              <a:ext cx="202434" cy="282632"/>
            </a:xfrm>
            <a:custGeom>
              <a:avLst/>
              <a:gdLst/>
              <a:ahLst/>
              <a:cxnLst>
                <a:cxn ang="0">
                  <a:pos x="112" y="0"/>
                </a:cxn>
                <a:cxn ang="0">
                  <a:pos x="76" y="128"/>
                </a:cxn>
                <a:cxn ang="0">
                  <a:pos x="0" y="172"/>
                </a:cxn>
              </a:cxnLst>
              <a:rect l="0" t="0" r="r" b="b"/>
              <a:pathLst>
                <a:path w="112" h="172">
                  <a:moveTo>
                    <a:pt x="112" y="0"/>
                  </a:moveTo>
                  <a:cubicBezTo>
                    <a:pt x="103" y="49"/>
                    <a:pt x="95" y="99"/>
                    <a:pt x="76" y="128"/>
                  </a:cubicBezTo>
                  <a:cubicBezTo>
                    <a:pt x="57" y="157"/>
                    <a:pt x="28" y="164"/>
                    <a:pt x="0" y="172"/>
                  </a:cubicBezTo>
                </a:path>
              </a:pathLst>
            </a:custGeom>
            <a:noFill/>
            <a:ln w="19050" cap="flat" cmpd="sng">
              <a:solidFill>
                <a:srgbClr val="00CCFF"/>
              </a:solidFill>
              <a:prstDash val="solid"/>
              <a:round/>
              <a:headEnd type="none" w="med" len="med"/>
              <a:tailEnd type="none" w="med" len="med"/>
            </a:ln>
            <a:effectLst>
              <a:outerShdw dist="17961" dir="2700000" algn="ctr" rotWithShape="0">
                <a:srgbClr val="E7E6E6"/>
              </a:outerShdw>
            </a:effectLst>
          </p:spPr>
          <p:txBody>
            <a:bodyPr wrap="none" anchor="ctr"/>
            <a:lstStyle/>
            <a:p>
              <a:pPr defTabSz="914053">
                <a:defRPr/>
              </a:pPr>
              <a:endParaRPr lang="en-US" sz="1763" kern="0">
                <a:solidFill>
                  <a:prstClr val="black"/>
                </a:solidFill>
                <a:latin typeface="Calibri" panose="020F0502020204030204"/>
              </a:endParaRPr>
            </a:p>
          </p:txBody>
        </p:sp>
        <p:sp>
          <p:nvSpPr>
            <p:cNvPr id="59" name="Line 11">
              <a:extLst>
                <a:ext uri="{FF2B5EF4-FFF2-40B4-BE49-F238E27FC236}">
                  <a16:creationId xmlns:a16="http://schemas.microsoft.com/office/drawing/2014/main" id="{9925F50C-8983-4F21-A565-01374DD84C6C}"/>
                </a:ext>
              </a:extLst>
            </p:cNvPr>
            <p:cNvSpPr>
              <a:spLocks noChangeAspect="1" noChangeShapeType="1"/>
            </p:cNvSpPr>
            <p:nvPr/>
          </p:nvSpPr>
          <p:spPr bwMode="auto">
            <a:xfrm flipH="1">
              <a:off x="7298439" y="4533745"/>
              <a:ext cx="252385" cy="383071"/>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60" name="Line 12">
              <a:extLst>
                <a:ext uri="{FF2B5EF4-FFF2-40B4-BE49-F238E27FC236}">
                  <a16:creationId xmlns:a16="http://schemas.microsoft.com/office/drawing/2014/main" id="{6793DEFE-FABF-425B-8851-00F226C3FC34}"/>
                </a:ext>
              </a:extLst>
            </p:cNvPr>
            <p:cNvSpPr>
              <a:spLocks noChangeAspect="1" noChangeShapeType="1"/>
            </p:cNvSpPr>
            <p:nvPr/>
          </p:nvSpPr>
          <p:spPr bwMode="auto">
            <a:xfrm flipH="1">
              <a:off x="7032910" y="4909808"/>
              <a:ext cx="278676" cy="348034"/>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61" name="Line 13">
              <a:extLst>
                <a:ext uri="{FF2B5EF4-FFF2-40B4-BE49-F238E27FC236}">
                  <a16:creationId xmlns:a16="http://schemas.microsoft.com/office/drawing/2014/main" id="{2C5ABBAC-9491-426B-8DCB-C4BA92CDC1AB}"/>
                </a:ext>
              </a:extLst>
            </p:cNvPr>
            <p:cNvSpPr>
              <a:spLocks noChangeAspect="1" noChangeShapeType="1"/>
            </p:cNvSpPr>
            <p:nvPr/>
          </p:nvSpPr>
          <p:spPr bwMode="auto">
            <a:xfrm flipH="1">
              <a:off x="7303698" y="4956524"/>
              <a:ext cx="278676" cy="350370"/>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62" name="Line 14">
              <a:extLst>
                <a:ext uri="{FF2B5EF4-FFF2-40B4-BE49-F238E27FC236}">
                  <a16:creationId xmlns:a16="http://schemas.microsoft.com/office/drawing/2014/main" id="{B9CEA442-EBB3-4327-9532-786B0637EC06}"/>
                </a:ext>
              </a:extLst>
            </p:cNvPr>
            <p:cNvSpPr>
              <a:spLocks noChangeAspect="1" noChangeShapeType="1"/>
            </p:cNvSpPr>
            <p:nvPr/>
          </p:nvSpPr>
          <p:spPr bwMode="auto">
            <a:xfrm>
              <a:off x="7558712" y="4944845"/>
              <a:ext cx="36806" cy="401757"/>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63" name="Line 15">
              <a:extLst>
                <a:ext uri="{FF2B5EF4-FFF2-40B4-BE49-F238E27FC236}">
                  <a16:creationId xmlns:a16="http://schemas.microsoft.com/office/drawing/2014/main" id="{0CC7AC33-AD53-4174-9120-399EEE890A2C}"/>
                </a:ext>
              </a:extLst>
            </p:cNvPr>
            <p:cNvSpPr>
              <a:spLocks noChangeAspect="1" noChangeShapeType="1"/>
            </p:cNvSpPr>
            <p:nvPr/>
          </p:nvSpPr>
          <p:spPr bwMode="auto">
            <a:xfrm>
              <a:off x="7558712" y="4508051"/>
              <a:ext cx="0" cy="460152"/>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64" name="Oval 16">
              <a:extLst>
                <a:ext uri="{FF2B5EF4-FFF2-40B4-BE49-F238E27FC236}">
                  <a16:creationId xmlns:a16="http://schemas.microsoft.com/office/drawing/2014/main" id="{5896FC3C-5A79-4218-BBD0-51DB306DE94D}"/>
                </a:ext>
              </a:extLst>
            </p:cNvPr>
            <p:cNvSpPr>
              <a:spLocks noChangeAspect="1" noChangeArrowheads="1"/>
            </p:cNvSpPr>
            <p:nvPr/>
          </p:nvSpPr>
          <p:spPr bwMode="auto">
            <a:xfrm>
              <a:off x="7458810" y="4444983"/>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65" name="Oval 17">
              <a:extLst>
                <a:ext uri="{FF2B5EF4-FFF2-40B4-BE49-F238E27FC236}">
                  <a16:creationId xmlns:a16="http://schemas.microsoft.com/office/drawing/2014/main" id="{A03B7FA8-0A92-4B6F-93D7-1A60E166955A}"/>
                </a:ext>
              </a:extLst>
            </p:cNvPr>
            <p:cNvSpPr>
              <a:spLocks noChangeAspect="1" noChangeArrowheads="1"/>
            </p:cNvSpPr>
            <p:nvPr/>
          </p:nvSpPr>
          <p:spPr bwMode="auto">
            <a:xfrm>
              <a:off x="7211682" y="483039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66" name="Oval 18">
              <a:extLst>
                <a:ext uri="{FF2B5EF4-FFF2-40B4-BE49-F238E27FC236}">
                  <a16:creationId xmlns:a16="http://schemas.microsoft.com/office/drawing/2014/main" id="{43F415B1-C974-4190-AA30-08FABA593925}"/>
                </a:ext>
              </a:extLst>
            </p:cNvPr>
            <p:cNvSpPr>
              <a:spLocks noChangeAspect="1" noChangeArrowheads="1"/>
            </p:cNvSpPr>
            <p:nvPr/>
          </p:nvSpPr>
          <p:spPr bwMode="auto">
            <a:xfrm>
              <a:off x="7458810" y="487944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67" name="Oval 19">
              <a:extLst>
                <a:ext uri="{FF2B5EF4-FFF2-40B4-BE49-F238E27FC236}">
                  <a16:creationId xmlns:a16="http://schemas.microsoft.com/office/drawing/2014/main" id="{0BF28BDB-6613-4B45-BC2C-EDAE2B25E016}"/>
                </a:ext>
              </a:extLst>
            </p:cNvPr>
            <p:cNvSpPr>
              <a:spLocks noChangeAspect="1" noChangeArrowheads="1"/>
            </p:cNvSpPr>
            <p:nvPr/>
          </p:nvSpPr>
          <p:spPr bwMode="auto">
            <a:xfrm>
              <a:off x="6938264" y="5157402"/>
              <a:ext cx="184032" cy="172849"/>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68" name="Oval 20">
              <a:extLst>
                <a:ext uri="{FF2B5EF4-FFF2-40B4-BE49-F238E27FC236}">
                  <a16:creationId xmlns:a16="http://schemas.microsoft.com/office/drawing/2014/main" id="{678EEE4E-5750-4AE7-BDF7-658F2DC15425}"/>
                </a:ext>
              </a:extLst>
            </p:cNvPr>
            <p:cNvSpPr>
              <a:spLocks noChangeAspect="1" noChangeArrowheads="1"/>
            </p:cNvSpPr>
            <p:nvPr/>
          </p:nvSpPr>
          <p:spPr bwMode="auto">
            <a:xfrm>
              <a:off x="7214311" y="521346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69" name="Oval 21">
              <a:extLst>
                <a:ext uri="{FF2B5EF4-FFF2-40B4-BE49-F238E27FC236}">
                  <a16:creationId xmlns:a16="http://schemas.microsoft.com/office/drawing/2014/main" id="{4DB094AF-9B7F-43EB-9D56-00493C1D3515}"/>
                </a:ext>
              </a:extLst>
            </p:cNvPr>
            <p:cNvSpPr>
              <a:spLocks noChangeAspect="1" noChangeArrowheads="1"/>
            </p:cNvSpPr>
            <p:nvPr/>
          </p:nvSpPr>
          <p:spPr bwMode="auto">
            <a:xfrm>
              <a:off x="7487729" y="525317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70" name="Line 23">
              <a:extLst>
                <a:ext uri="{FF2B5EF4-FFF2-40B4-BE49-F238E27FC236}">
                  <a16:creationId xmlns:a16="http://schemas.microsoft.com/office/drawing/2014/main" id="{F701461B-3BC6-42F7-9486-7B28226A8964}"/>
                </a:ext>
              </a:extLst>
            </p:cNvPr>
            <p:cNvSpPr>
              <a:spLocks noChangeAspect="1" noChangeShapeType="1"/>
            </p:cNvSpPr>
            <p:nvPr/>
          </p:nvSpPr>
          <p:spPr bwMode="auto">
            <a:xfrm>
              <a:off x="7821593" y="4475004"/>
              <a:ext cx="97571" cy="1216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053">
                <a:defRPr/>
              </a:pPr>
              <a:endParaRPr lang="en-US" sz="1763" kern="0">
                <a:solidFill>
                  <a:prstClr val="black"/>
                </a:solidFill>
                <a:latin typeface="Calibri" panose="020F0502020204030204"/>
              </a:endParaRPr>
            </a:p>
          </p:txBody>
        </p:sp>
        <p:sp>
          <p:nvSpPr>
            <p:cNvPr id="71" name="Line 24">
              <a:extLst>
                <a:ext uri="{FF2B5EF4-FFF2-40B4-BE49-F238E27FC236}">
                  <a16:creationId xmlns:a16="http://schemas.microsoft.com/office/drawing/2014/main" id="{E13D2AC1-1D05-40E1-B477-1C1087BF1E81}"/>
                </a:ext>
              </a:extLst>
            </p:cNvPr>
            <p:cNvSpPr>
              <a:spLocks noChangeAspect="1" noChangeShapeType="1"/>
            </p:cNvSpPr>
            <p:nvPr/>
          </p:nvSpPr>
          <p:spPr bwMode="auto">
            <a:xfrm>
              <a:off x="7848077" y="4540682"/>
              <a:ext cx="257867" cy="380688"/>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72" name="Line 25">
              <a:extLst>
                <a:ext uri="{FF2B5EF4-FFF2-40B4-BE49-F238E27FC236}">
                  <a16:creationId xmlns:a16="http://schemas.microsoft.com/office/drawing/2014/main" id="{97105493-6A4C-4A3B-9611-E981813FC525}"/>
                </a:ext>
              </a:extLst>
            </p:cNvPr>
            <p:cNvSpPr>
              <a:spLocks noChangeAspect="1" noChangeShapeType="1"/>
            </p:cNvSpPr>
            <p:nvPr/>
          </p:nvSpPr>
          <p:spPr bwMode="auto">
            <a:xfrm>
              <a:off x="8087824" y="4914071"/>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73" name="Line 26">
              <a:extLst>
                <a:ext uri="{FF2B5EF4-FFF2-40B4-BE49-F238E27FC236}">
                  <a16:creationId xmlns:a16="http://schemas.microsoft.com/office/drawing/2014/main" id="{00BB2A3B-28E9-4A30-A75F-D5564B843C91}"/>
                </a:ext>
              </a:extLst>
            </p:cNvPr>
            <p:cNvSpPr>
              <a:spLocks noChangeAspect="1" noChangeShapeType="1"/>
            </p:cNvSpPr>
            <p:nvPr/>
          </p:nvSpPr>
          <p:spPr bwMode="auto">
            <a:xfrm>
              <a:off x="7821593" y="4963939"/>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74" name="Line 27">
              <a:extLst>
                <a:ext uri="{FF2B5EF4-FFF2-40B4-BE49-F238E27FC236}">
                  <a16:creationId xmlns:a16="http://schemas.microsoft.com/office/drawing/2014/main" id="{34DCE11B-5F53-446B-8BE9-158E82374E2B}"/>
                </a:ext>
              </a:extLst>
            </p:cNvPr>
            <p:cNvSpPr>
              <a:spLocks noChangeAspect="1" noChangeShapeType="1"/>
            </p:cNvSpPr>
            <p:nvPr/>
          </p:nvSpPr>
          <p:spPr bwMode="auto">
            <a:xfrm flipH="1">
              <a:off x="7806261" y="4949343"/>
              <a:ext cx="37635" cy="398932"/>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75" name="Line 28">
              <a:extLst>
                <a:ext uri="{FF2B5EF4-FFF2-40B4-BE49-F238E27FC236}">
                  <a16:creationId xmlns:a16="http://schemas.microsoft.com/office/drawing/2014/main" id="{EF47092A-BAD3-459C-A1FC-1E90F9733469}"/>
                </a:ext>
              </a:extLst>
            </p:cNvPr>
            <p:cNvSpPr>
              <a:spLocks noChangeAspect="1" noChangeShapeType="1"/>
            </p:cNvSpPr>
            <p:nvPr/>
          </p:nvSpPr>
          <p:spPr bwMode="auto">
            <a:xfrm flipH="1">
              <a:off x="7843895" y="4518790"/>
              <a:ext cx="0" cy="448799"/>
            </a:xfrm>
            <a:prstGeom prst="line">
              <a:avLst/>
            </a:prstGeom>
            <a:noFill/>
            <a:ln w="6350" cap="flat" cmpd="sng" algn="ctr">
              <a:solidFill>
                <a:srgbClr val="ED7D31"/>
              </a:solidFill>
              <a:prstDash val="solid"/>
              <a:miter lim="800000"/>
              <a:headEnd/>
              <a:tailEnd/>
            </a:ln>
            <a:effectLst/>
          </p:spPr>
          <p:txBody>
            <a:bodyPr wrap="none" anchor="ctr"/>
            <a:lstStyle/>
            <a:p>
              <a:pPr defTabSz="914053">
                <a:defRPr/>
              </a:pPr>
              <a:endParaRPr lang="en-US" sz="1763" kern="0">
                <a:solidFill>
                  <a:prstClr val="black"/>
                </a:solidFill>
                <a:latin typeface="Calibri" panose="020F0502020204030204"/>
              </a:endParaRPr>
            </a:p>
          </p:txBody>
        </p:sp>
        <p:sp>
          <p:nvSpPr>
            <p:cNvPr id="76" name="Oval 29">
              <a:extLst>
                <a:ext uri="{FF2B5EF4-FFF2-40B4-BE49-F238E27FC236}">
                  <a16:creationId xmlns:a16="http://schemas.microsoft.com/office/drawing/2014/main" id="{EA918B78-2391-47CB-A95B-C830AF5F17FB}"/>
                </a:ext>
              </a:extLst>
            </p:cNvPr>
            <p:cNvSpPr>
              <a:spLocks noChangeAspect="1" noChangeArrowheads="1"/>
            </p:cNvSpPr>
            <p:nvPr/>
          </p:nvSpPr>
          <p:spPr bwMode="auto">
            <a:xfrm flipH="1">
              <a:off x="7758870" y="445432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77" name="Oval 30">
              <a:extLst>
                <a:ext uri="{FF2B5EF4-FFF2-40B4-BE49-F238E27FC236}">
                  <a16:creationId xmlns:a16="http://schemas.microsoft.com/office/drawing/2014/main" id="{54AC61AE-21A1-451D-ACB5-F92D998339F2}"/>
                </a:ext>
              </a:extLst>
            </p:cNvPr>
            <p:cNvSpPr>
              <a:spLocks noChangeAspect="1" noChangeArrowheads="1"/>
            </p:cNvSpPr>
            <p:nvPr/>
          </p:nvSpPr>
          <p:spPr bwMode="auto">
            <a:xfrm flipH="1">
              <a:off x="8008373" y="483136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78" name="Oval 31">
              <a:extLst>
                <a:ext uri="{FF2B5EF4-FFF2-40B4-BE49-F238E27FC236}">
                  <a16:creationId xmlns:a16="http://schemas.microsoft.com/office/drawing/2014/main" id="{2B22225C-7A04-432C-B519-B52226D98BAD}"/>
                </a:ext>
              </a:extLst>
            </p:cNvPr>
            <p:cNvSpPr>
              <a:spLocks noChangeAspect="1" noChangeArrowheads="1"/>
            </p:cNvSpPr>
            <p:nvPr/>
          </p:nvSpPr>
          <p:spPr bwMode="auto">
            <a:xfrm flipH="1">
              <a:off x="7758870" y="4884883"/>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79" name="Oval 32">
              <a:extLst>
                <a:ext uri="{FF2B5EF4-FFF2-40B4-BE49-F238E27FC236}">
                  <a16:creationId xmlns:a16="http://schemas.microsoft.com/office/drawing/2014/main" id="{F555C620-1E8D-4F9A-97A1-EBB7CD5173E4}"/>
                </a:ext>
              </a:extLst>
            </p:cNvPr>
            <p:cNvSpPr>
              <a:spLocks noChangeAspect="1" noChangeArrowheads="1"/>
            </p:cNvSpPr>
            <p:nvPr/>
          </p:nvSpPr>
          <p:spPr bwMode="auto">
            <a:xfrm flipH="1">
              <a:off x="8282965" y="5160972"/>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80" name="Oval 33">
              <a:extLst>
                <a:ext uri="{FF2B5EF4-FFF2-40B4-BE49-F238E27FC236}">
                  <a16:creationId xmlns:a16="http://schemas.microsoft.com/office/drawing/2014/main" id="{6C9B89CB-26FD-4EE8-BF71-2AAF2D7E68DA}"/>
                </a:ext>
              </a:extLst>
            </p:cNvPr>
            <p:cNvSpPr>
              <a:spLocks noChangeAspect="1" noChangeArrowheads="1"/>
            </p:cNvSpPr>
            <p:nvPr/>
          </p:nvSpPr>
          <p:spPr bwMode="auto">
            <a:xfrm flipH="1">
              <a:off x="8004191" y="521570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sp>
          <p:nvSpPr>
            <p:cNvPr id="81" name="Oval 34">
              <a:extLst>
                <a:ext uri="{FF2B5EF4-FFF2-40B4-BE49-F238E27FC236}">
                  <a16:creationId xmlns:a16="http://schemas.microsoft.com/office/drawing/2014/main" id="{433F7F0C-FB67-49EA-BEF1-B2C5094C3150}"/>
                </a:ext>
              </a:extLst>
            </p:cNvPr>
            <p:cNvSpPr>
              <a:spLocks noChangeAspect="1" noChangeArrowheads="1"/>
            </p:cNvSpPr>
            <p:nvPr/>
          </p:nvSpPr>
          <p:spPr bwMode="auto">
            <a:xfrm flipH="1">
              <a:off x="7729598" y="525462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053">
                <a:defRPr/>
              </a:pPr>
              <a:endParaRPr lang="en-US" sz="1763" kern="0">
                <a:solidFill>
                  <a:prstClr val="white"/>
                </a:solidFill>
                <a:latin typeface="Calibri" panose="020F0502020204030204"/>
              </a:endParaRPr>
            </a:p>
          </p:txBody>
        </p:sp>
      </p:grpSp>
      <p:sp>
        <p:nvSpPr>
          <p:cNvPr id="82" name="Text Placeholder 2">
            <a:extLst>
              <a:ext uri="{FF2B5EF4-FFF2-40B4-BE49-F238E27FC236}">
                <a16:creationId xmlns:a16="http://schemas.microsoft.com/office/drawing/2014/main" id="{07EF4000-BB97-4893-BB91-F651A8B26004}"/>
              </a:ext>
            </a:extLst>
          </p:cNvPr>
          <p:cNvSpPr txBox="1">
            <a:spLocks/>
          </p:cNvSpPr>
          <p:nvPr/>
        </p:nvSpPr>
        <p:spPr>
          <a:xfrm>
            <a:off x="2715633" y="5440231"/>
            <a:ext cx="3930427" cy="128059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040" dirty="0">
                <a:solidFill>
                  <a:schemeClr val="bg1"/>
                </a:solidFill>
                <a:latin typeface="+mj-lt"/>
                <a:cs typeface="+mn-cs"/>
              </a:rPr>
              <a:t>Consent model</a:t>
            </a:r>
          </a:p>
          <a:p>
            <a:pPr>
              <a:lnSpc>
                <a:spcPct val="90000"/>
              </a:lnSpc>
            </a:pPr>
            <a:r>
              <a:rPr lang="en-GB" sz="2040" dirty="0">
                <a:solidFill>
                  <a:schemeClr val="bg1"/>
                </a:solidFill>
                <a:latin typeface="+mj-lt"/>
                <a:cs typeface="+mn-cs"/>
              </a:rPr>
              <a:t>Conditional access</a:t>
            </a:r>
          </a:p>
          <a:p>
            <a:pPr>
              <a:lnSpc>
                <a:spcPct val="90000"/>
              </a:lnSpc>
            </a:pPr>
            <a:r>
              <a:rPr lang="en-GB" sz="2040" dirty="0">
                <a:solidFill>
                  <a:schemeClr val="bg1"/>
                </a:solidFill>
                <a:latin typeface="+mj-lt"/>
                <a:cs typeface="+mn-cs"/>
              </a:rPr>
              <a:t>Self-service password, group management</a:t>
            </a:r>
          </a:p>
        </p:txBody>
      </p:sp>
      <p:sp>
        <p:nvSpPr>
          <p:cNvPr id="84" name="TextBox 83">
            <a:extLst>
              <a:ext uri="{FF2B5EF4-FFF2-40B4-BE49-F238E27FC236}">
                <a16:creationId xmlns:a16="http://schemas.microsoft.com/office/drawing/2014/main" id="{21A2ECF6-D822-4DCC-AEE0-0325C255F6A6}"/>
              </a:ext>
            </a:extLst>
          </p:cNvPr>
          <p:cNvSpPr txBox="1"/>
          <p:nvPr/>
        </p:nvSpPr>
        <p:spPr>
          <a:xfrm>
            <a:off x="5529816" y="4064179"/>
            <a:ext cx="933731" cy="384205"/>
          </a:xfrm>
          <a:prstGeom prst="rect">
            <a:avLst/>
          </a:prstGeom>
          <a:noFill/>
        </p:spPr>
        <p:txBody>
          <a:bodyPr wrap="square" lIns="0" tIns="0" rIns="0" bIns="0" rtlCol="0">
            <a:spAutoFit/>
          </a:bodyPr>
          <a:lstStyle/>
          <a:p>
            <a:pPr algn="l"/>
            <a:r>
              <a:rPr lang="en-US" sz="2448" dirty="0"/>
              <a:t>Tenant</a:t>
            </a:r>
          </a:p>
        </p:txBody>
      </p:sp>
      <p:grpSp>
        <p:nvGrpSpPr>
          <p:cNvPr id="85" name="Group 84">
            <a:extLst>
              <a:ext uri="{FF2B5EF4-FFF2-40B4-BE49-F238E27FC236}">
                <a16:creationId xmlns:a16="http://schemas.microsoft.com/office/drawing/2014/main" id="{5412AD71-E593-4041-96BF-1C1BF3195836}"/>
              </a:ext>
            </a:extLst>
          </p:cNvPr>
          <p:cNvGrpSpPr/>
          <p:nvPr/>
        </p:nvGrpSpPr>
        <p:grpSpPr>
          <a:xfrm>
            <a:off x="4336472" y="2500821"/>
            <a:ext cx="1651069" cy="1626273"/>
            <a:chOff x="7777021" y="909964"/>
            <a:chExt cx="1058140" cy="1042248"/>
          </a:xfrm>
        </p:grpSpPr>
        <p:pic>
          <p:nvPicPr>
            <p:cNvPr id="86" name="Picture 85" descr="Icon&#10;&#10;Description automatically generated">
              <a:extLst>
                <a:ext uri="{FF2B5EF4-FFF2-40B4-BE49-F238E27FC236}">
                  <a16:creationId xmlns:a16="http://schemas.microsoft.com/office/drawing/2014/main" id="{9DD002E9-E320-45BB-A577-0CAFFEDD06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4022" y="909964"/>
              <a:ext cx="621235" cy="621235"/>
            </a:xfrm>
            <a:prstGeom prst="rect">
              <a:avLst/>
            </a:prstGeom>
          </p:spPr>
        </p:pic>
        <p:sp>
          <p:nvSpPr>
            <p:cNvPr id="88" name="Rectangle 87">
              <a:extLst>
                <a:ext uri="{FF2B5EF4-FFF2-40B4-BE49-F238E27FC236}">
                  <a16:creationId xmlns:a16="http://schemas.microsoft.com/office/drawing/2014/main" id="{AE481364-F325-4979-A6B0-72B3AC28586A}"/>
                </a:ext>
              </a:extLst>
            </p:cNvPr>
            <p:cNvSpPr/>
            <p:nvPr/>
          </p:nvSpPr>
          <p:spPr>
            <a:xfrm>
              <a:off x="7777021" y="1602503"/>
              <a:ext cx="1058140" cy="34970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dirty="0">
                  <a:latin typeface="Segoe UI" panose="020B0502040204020203" pitchFamily="34" charset="0"/>
                  <a:ea typeface="Segoe UI" panose="020B0502040204020203" pitchFamily="34" charset="0"/>
                  <a:cs typeface="Segoe UI" panose="020B0502040204020203" pitchFamily="34" charset="0"/>
                </a:rPr>
                <a:t>Azure</a:t>
              </a:r>
              <a:br>
                <a:rPr lang="en-US" sz="1598" dirty="0">
                  <a:latin typeface="Segoe UI" panose="020B0502040204020203" pitchFamily="34" charset="0"/>
                  <a:ea typeface="Segoe UI" panose="020B0502040204020203" pitchFamily="34" charset="0"/>
                  <a:cs typeface="Segoe UI" panose="020B0502040204020203" pitchFamily="34" charset="0"/>
                </a:rPr>
              </a:br>
              <a:r>
                <a:rPr lang="en-US" sz="1598" dirty="0">
                  <a:latin typeface="Segoe UI" panose="020B0502040204020203" pitchFamily="34" charset="0"/>
                  <a:ea typeface="Segoe UI" panose="020B0502040204020203" pitchFamily="34" charset="0"/>
                  <a:cs typeface="Segoe UI" panose="020B0502040204020203" pitchFamily="34" charset="0"/>
                </a:rPr>
                <a:t>Active Directory</a:t>
              </a:r>
            </a:p>
          </p:txBody>
        </p:sp>
      </p:grpSp>
    </p:spTree>
    <p:extLst>
      <p:ext uri="{BB962C8B-B14F-4D97-AF65-F5344CB8AC3E}">
        <p14:creationId xmlns:p14="http://schemas.microsoft.com/office/powerpoint/2010/main" val="341361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fade">
                                      <p:cBhvr>
                                        <p:cTn id="89" dur="500"/>
                                        <p:tgtEl>
                                          <p:spTgt spid="82">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2">
                                            <p:txEl>
                                              <p:pRg st="1" end="1"/>
                                            </p:txEl>
                                          </p:spTgt>
                                        </p:tgtEl>
                                        <p:attrNameLst>
                                          <p:attrName>style.visibility</p:attrName>
                                        </p:attrNameLst>
                                      </p:cBhvr>
                                      <p:to>
                                        <p:strVal val="visible"/>
                                      </p:to>
                                    </p:set>
                                    <p:animEffect transition="in" filter="fade">
                                      <p:cBhvr>
                                        <p:cTn id="92" dur="500"/>
                                        <p:tgtEl>
                                          <p:spTgt spid="82">
                                            <p:txEl>
                                              <p:pRg st="1" end="1"/>
                                            </p:txEl>
                                          </p:spTgt>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82">
                                            <p:txEl>
                                              <p:pRg st="2" end="2"/>
                                            </p:txEl>
                                          </p:spTgt>
                                        </p:tgtEl>
                                        <p:attrNameLst>
                                          <p:attrName>style.visibility</p:attrName>
                                        </p:attrNameLst>
                                      </p:cBhvr>
                                      <p:to>
                                        <p:strVal val="visible"/>
                                      </p:to>
                                    </p:set>
                                    <p:animEffect transition="in" filter="fade">
                                      <p:cBhvr>
                                        <p:cTn id="96" dur="500"/>
                                        <p:tgtEl>
                                          <p:spTgt spid="8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84"/>
                                        </p:tgtEl>
                                      </p:cBhvr>
                                    </p:animEffect>
                                    <p:set>
                                      <p:cBhvr>
                                        <p:cTn id="101"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 grpId="0" animBg="1"/>
      <p:bldP spid="24" grpId="0"/>
      <p:bldP spid="25" grpId="0" animBg="1"/>
      <p:bldP spid="26" grpId="0"/>
      <p:bldP spid="27" grpId="0" animBg="1"/>
      <p:bldP spid="28" grpId="0"/>
      <p:bldP spid="29" grpId="0" animBg="1"/>
      <p:bldP spid="30" grpId="0"/>
      <p:bldP spid="31" grpId="0" animBg="1"/>
      <p:bldP spid="32" grpId="0" animBg="1"/>
      <p:bldP spid="35" grpId="0" animBg="1"/>
      <p:bldP spid="36" grpId="0" animBg="1"/>
      <p:bldP spid="38" grpId="0"/>
      <p:bldP spid="40" grpId="0"/>
      <p:bldP spid="41" grpId="0" animBg="1"/>
      <p:bldP spid="42" grpId="0"/>
      <p:bldP spid="44" grpId="0" animBg="1"/>
      <p:bldP spid="45" grpId="0" animBg="1"/>
      <p:bldP spid="52" grpId="0" animBg="1"/>
      <p:bldP spid="53" grpId="0" animBg="1"/>
      <p:bldP spid="54" grpId="0" animBg="1"/>
      <p:bldP spid="55" grpId="0"/>
      <p:bldP spid="56" grpId="0" animBg="1"/>
      <p:bldP spid="37" grpId="0" animBg="1"/>
      <p:bldP spid="39" grpId="0"/>
      <p:bldP spid="82" grpId="0" uiExpand="1" build="p"/>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E2652A-8E68-4CF2-9C87-C0DFFB2B7F85}"/>
              </a:ext>
            </a:extLst>
          </p:cNvPr>
          <p:cNvGrpSpPr/>
          <p:nvPr/>
        </p:nvGrpSpPr>
        <p:grpSpPr>
          <a:xfrm>
            <a:off x="5176463" y="1585900"/>
            <a:ext cx="692191" cy="1023172"/>
            <a:chOff x="866734" y="4083437"/>
            <a:chExt cx="678776" cy="1003343"/>
          </a:xfrm>
        </p:grpSpPr>
        <p:grpSp>
          <p:nvGrpSpPr>
            <p:cNvPr id="59" name="Group 58">
              <a:extLst>
                <a:ext uri="{FF2B5EF4-FFF2-40B4-BE49-F238E27FC236}">
                  <a16:creationId xmlns:a16="http://schemas.microsoft.com/office/drawing/2014/main" id="{02BC6386-6C6F-4FC7-A64E-4DB51BAF4D6E}"/>
                </a:ext>
              </a:extLst>
            </p:cNvPr>
            <p:cNvGrpSpPr/>
            <p:nvPr/>
          </p:nvGrpSpPr>
          <p:grpSpPr>
            <a:xfrm>
              <a:off x="896912" y="4083437"/>
              <a:ext cx="618420" cy="618420"/>
              <a:chOff x="593455" y="2083137"/>
              <a:chExt cx="1097280" cy="1097280"/>
            </a:xfrm>
          </p:grpSpPr>
          <p:pic>
            <p:nvPicPr>
              <p:cNvPr id="61" name="Graphic 59">
                <a:extLst>
                  <a:ext uri="{FF2B5EF4-FFF2-40B4-BE49-F238E27FC236}">
                    <a16:creationId xmlns:a16="http://schemas.microsoft.com/office/drawing/2014/main" id="{3C0266DD-5450-4097-A152-E89DFC0C1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447" y="2147749"/>
                <a:ext cx="968055" cy="968055"/>
              </a:xfrm>
              <a:prstGeom prst="rect">
                <a:avLst/>
              </a:prstGeom>
            </p:spPr>
          </p:pic>
          <p:sp>
            <p:nvSpPr>
              <p:cNvPr id="62" name="Oval 61">
                <a:extLst>
                  <a:ext uri="{FF2B5EF4-FFF2-40B4-BE49-F238E27FC236}">
                    <a16:creationId xmlns:a16="http://schemas.microsoft.com/office/drawing/2014/main" id="{B7021C3F-6263-4678-93BB-868EC364F89A}"/>
                  </a:ext>
                </a:extLst>
              </p:cNvPr>
              <p:cNvSpPr/>
              <p:nvPr/>
            </p:nvSpPr>
            <p:spPr bwMode="auto">
              <a:xfrm>
                <a:off x="593455"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7A8AD9E6-268E-4A23-92B5-710846CBFCE5}"/>
                  </a:ext>
                </a:extLst>
              </p:cNvPr>
              <p:cNvSpPr/>
              <p:nvPr/>
            </p:nvSpPr>
            <p:spPr>
              <a:xfrm>
                <a:off x="593455" y="2083137"/>
                <a:ext cx="1097280" cy="1097280"/>
              </a:xfrm>
              <a:prstGeom prst="arc">
                <a:avLst/>
              </a:prstGeom>
              <a:ln w="38100">
                <a:solidFill>
                  <a:srgbClr val="185ABD"/>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sp>
          <p:nvSpPr>
            <p:cNvPr id="60" name="Rectangle 59">
              <a:extLst>
                <a:ext uri="{FF2B5EF4-FFF2-40B4-BE49-F238E27FC236}">
                  <a16:creationId xmlns:a16="http://schemas.microsoft.com/office/drawing/2014/main" id="{B02B8350-B48F-49E3-824B-CB4CA04ACFF2}"/>
                </a:ext>
              </a:extLst>
            </p:cNvPr>
            <p:cNvSpPr/>
            <p:nvPr/>
          </p:nvSpPr>
          <p:spPr>
            <a:xfrm>
              <a:off x="866734" y="4772976"/>
              <a:ext cx="678776"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Word</a:t>
              </a:r>
            </a:p>
          </p:txBody>
        </p:sp>
      </p:grpSp>
      <p:grpSp>
        <p:nvGrpSpPr>
          <p:cNvPr id="16" name="Group 15">
            <a:extLst>
              <a:ext uri="{FF2B5EF4-FFF2-40B4-BE49-F238E27FC236}">
                <a16:creationId xmlns:a16="http://schemas.microsoft.com/office/drawing/2014/main" id="{EBD73C10-2A4B-43BE-BD35-8ECFC8FFF09B}"/>
              </a:ext>
            </a:extLst>
          </p:cNvPr>
          <p:cNvGrpSpPr/>
          <p:nvPr/>
        </p:nvGrpSpPr>
        <p:grpSpPr>
          <a:xfrm>
            <a:off x="5666252" y="1585900"/>
            <a:ext cx="1173310" cy="1023172"/>
            <a:chOff x="10743648" y="4083437"/>
            <a:chExt cx="1150571" cy="1003343"/>
          </a:xfrm>
        </p:grpSpPr>
        <p:grpSp>
          <p:nvGrpSpPr>
            <p:cNvPr id="17" name="Group 16">
              <a:extLst>
                <a:ext uri="{FF2B5EF4-FFF2-40B4-BE49-F238E27FC236}">
                  <a16:creationId xmlns:a16="http://schemas.microsoft.com/office/drawing/2014/main" id="{0F860916-4D10-4B53-A231-5116E25A275B}"/>
                </a:ext>
              </a:extLst>
            </p:cNvPr>
            <p:cNvGrpSpPr/>
            <p:nvPr/>
          </p:nvGrpSpPr>
          <p:grpSpPr>
            <a:xfrm>
              <a:off x="11009723" y="4083437"/>
              <a:ext cx="618420" cy="618419"/>
              <a:chOff x="1977166" y="3649558"/>
              <a:chExt cx="1097280" cy="1097280"/>
            </a:xfrm>
          </p:grpSpPr>
          <p:pic>
            <p:nvPicPr>
              <p:cNvPr id="19" name="Graphic 82">
                <a:extLst>
                  <a:ext uri="{FF2B5EF4-FFF2-40B4-BE49-F238E27FC236}">
                    <a16:creationId xmlns:a16="http://schemas.microsoft.com/office/drawing/2014/main" id="{F0C5745F-A5D0-4D11-851D-783EB08161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1779" y="3714172"/>
                <a:ext cx="968054" cy="968053"/>
              </a:xfrm>
              <a:prstGeom prst="rect">
                <a:avLst/>
              </a:prstGeom>
            </p:spPr>
          </p:pic>
          <p:grpSp>
            <p:nvGrpSpPr>
              <p:cNvPr id="20" name="Group 19">
                <a:extLst>
                  <a:ext uri="{FF2B5EF4-FFF2-40B4-BE49-F238E27FC236}">
                    <a16:creationId xmlns:a16="http://schemas.microsoft.com/office/drawing/2014/main" id="{656005AA-92F1-4963-92F8-7F4D2F5F3E40}"/>
                  </a:ext>
                </a:extLst>
              </p:cNvPr>
              <p:cNvGrpSpPr/>
              <p:nvPr/>
            </p:nvGrpSpPr>
            <p:grpSpPr>
              <a:xfrm>
                <a:off x="1977166" y="3649558"/>
                <a:ext cx="1097280" cy="1097280"/>
                <a:chOff x="1231336" y="4144465"/>
                <a:chExt cx="1097280" cy="1097280"/>
              </a:xfrm>
            </p:grpSpPr>
            <p:sp>
              <p:nvSpPr>
                <p:cNvPr id="21" name="Oval 20">
                  <a:extLst>
                    <a:ext uri="{FF2B5EF4-FFF2-40B4-BE49-F238E27FC236}">
                      <a16:creationId xmlns:a16="http://schemas.microsoft.com/office/drawing/2014/main" id="{18D3E867-CC42-4660-88DE-287E90BF81C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Arc 21">
                  <a:extLst>
                    <a:ext uri="{FF2B5EF4-FFF2-40B4-BE49-F238E27FC236}">
                      <a16:creationId xmlns:a16="http://schemas.microsoft.com/office/drawing/2014/main" id="{CC115A63-BB72-4FED-8ABF-857533AD7FA1}"/>
                    </a:ext>
                  </a:extLst>
                </p:cNvPr>
                <p:cNvSpPr/>
                <p:nvPr/>
              </p:nvSpPr>
              <p:spPr>
                <a:xfrm>
                  <a:off x="1231336" y="4144465"/>
                  <a:ext cx="1097280" cy="1097280"/>
                </a:xfrm>
                <a:prstGeom prst="arc">
                  <a:avLst/>
                </a:prstGeom>
                <a:ln w="38100">
                  <a:solidFill>
                    <a:srgbClr val="03838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grpSp>
        <p:sp>
          <p:nvSpPr>
            <p:cNvPr id="18" name="Rectangle 17">
              <a:extLst>
                <a:ext uri="{FF2B5EF4-FFF2-40B4-BE49-F238E27FC236}">
                  <a16:creationId xmlns:a16="http://schemas.microsoft.com/office/drawing/2014/main" id="{0AEA80B8-8DED-4C62-BC56-D92FDA72B1F4}"/>
                </a:ext>
              </a:extLst>
            </p:cNvPr>
            <p:cNvSpPr/>
            <p:nvPr/>
          </p:nvSpPr>
          <p:spPr>
            <a:xfrm>
              <a:off x="10743648" y="4772976"/>
              <a:ext cx="1150571"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pPr>
              <a:r>
                <a:rPr lang="en-US" sz="1598" dirty="0">
                  <a:solidFill>
                    <a:schemeClr val="bg1"/>
                  </a:solidFill>
                  <a:latin typeface="Segoe UI" panose="020B0502040204020203" pitchFamily="34" charset="0"/>
                  <a:cs typeface="Segoe UI" panose="020B0502040204020203" pitchFamily="34" charset="0"/>
                </a:rPr>
                <a:t>SharePoint</a:t>
              </a:r>
            </a:p>
          </p:txBody>
        </p:sp>
      </p:grpSp>
      <p:grpSp>
        <p:nvGrpSpPr>
          <p:cNvPr id="33" name="Group 32">
            <a:extLst>
              <a:ext uri="{FF2B5EF4-FFF2-40B4-BE49-F238E27FC236}">
                <a16:creationId xmlns:a16="http://schemas.microsoft.com/office/drawing/2014/main" id="{3ED67AB0-C846-4491-A9F3-EF10A989F5DC}"/>
              </a:ext>
            </a:extLst>
          </p:cNvPr>
          <p:cNvGrpSpPr/>
          <p:nvPr/>
        </p:nvGrpSpPr>
        <p:grpSpPr>
          <a:xfrm>
            <a:off x="4614951" y="2143747"/>
            <a:ext cx="646027" cy="1023172"/>
            <a:chOff x="1917889" y="4083437"/>
            <a:chExt cx="633507" cy="1003343"/>
          </a:xfrm>
        </p:grpSpPr>
        <p:grpSp>
          <p:nvGrpSpPr>
            <p:cNvPr id="54" name="Group 53">
              <a:extLst>
                <a:ext uri="{FF2B5EF4-FFF2-40B4-BE49-F238E27FC236}">
                  <a16:creationId xmlns:a16="http://schemas.microsoft.com/office/drawing/2014/main" id="{3126A0CB-3B62-4CC2-B300-A7D64CB43914}"/>
                </a:ext>
              </a:extLst>
            </p:cNvPr>
            <p:cNvGrpSpPr/>
            <p:nvPr/>
          </p:nvGrpSpPr>
          <p:grpSpPr>
            <a:xfrm>
              <a:off x="1925434" y="4083437"/>
              <a:ext cx="618419" cy="618419"/>
              <a:chOff x="1977166" y="2083137"/>
              <a:chExt cx="1097280" cy="1097280"/>
            </a:xfrm>
          </p:grpSpPr>
          <p:sp>
            <p:nvSpPr>
              <p:cNvPr id="56" name="Oval 55">
                <a:extLst>
                  <a:ext uri="{FF2B5EF4-FFF2-40B4-BE49-F238E27FC236}">
                    <a16:creationId xmlns:a16="http://schemas.microsoft.com/office/drawing/2014/main" id="{EC453D6E-D4F4-4D7C-8FC7-F4DC16AB3738}"/>
                  </a:ext>
                </a:extLst>
              </p:cNvPr>
              <p:cNvSpPr/>
              <p:nvPr/>
            </p:nvSpPr>
            <p:spPr bwMode="auto">
              <a:xfrm>
                <a:off x="1977166"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Graphic 57">
                <a:extLst>
                  <a:ext uri="{FF2B5EF4-FFF2-40B4-BE49-F238E27FC236}">
                    <a16:creationId xmlns:a16="http://schemas.microsoft.com/office/drawing/2014/main" id="{FAAE661C-AB36-4322-A1CA-8709B2832F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0157" y="2147750"/>
                <a:ext cx="968055" cy="968055"/>
              </a:xfrm>
              <a:prstGeom prst="rect">
                <a:avLst/>
              </a:prstGeom>
            </p:spPr>
          </p:pic>
          <p:sp>
            <p:nvSpPr>
              <p:cNvPr id="58" name="Arc 57">
                <a:extLst>
                  <a:ext uri="{FF2B5EF4-FFF2-40B4-BE49-F238E27FC236}">
                    <a16:creationId xmlns:a16="http://schemas.microsoft.com/office/drawing/2014/main" id="{EF8D53E0-55C3-410D-B8F1-D84FA8C36519}"/>
                  </a:ext>
                </a:extLst>
              </p:cNvPr>
              <p:cNvSpPr/>
              <p:nvPr/>
            </p:nvSpPr>
            <p:spPr>
              <a:xfrm>
                <a:off x="1977166" y="2083137"/>
                <a:ext cx="1097280" cy="1097280"/>
              </a:xfrm>
              <a:prstGeom prst="arc">
                <a:avLst/>
              </a:prstGeom>
              <a:ln w="38100">
                <a:solidFill>
                  <a:srgbClr val="107C4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sp>
          <p:nvSpPr>
            <p:cNvPr id="55" name="Rectangle 54">
              <a:extLst>
                <a:ext uri="{FF2B5EF4-FFF2-40B4-BE49-F238E27FC236}">
                  <a16:creationId xmlns:a16="http://schemas.microsoft.com/office/drawing/2014/main" id="{3FF48CB3-B3D1-41DB-9AED-061910004E91}"/>
                </a:ext>
              </a:extLst>
            </p:cNvPr>
            <p:cNvSpPr/>
            <p:nvPr/>
          </p:nvSpPr>
          <p:spPr>
            <a:xfrm>
              <a:off x="1917889" y="4772976"/>
              <a:ext cx="633507"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Excel</a:t>
              </a:r>
            </a:p>
          </p:txBody>
        </p:sp>
      </p:grpSp>
      <p:grpSp>
        <p:nvGrpSpPr>
          <p:cNvPr id="15" name="Group 14">
            <a:extLst>
              <a:ext uri="{FF2B5EF4-FFF2-40B4-BE49-F238E27FC236}">
                <a16:creationId xmlns:a16="http://schemas.microsoft.com/office/drawing/2014/main" id="{C890EEFE-B570-49EA-B066-CF7C267B71D9}"/>
              </a:ext>
            </a:extLst>
          </p:cNvPr>
          <p:cNvGrpSpPr/>
          <p:nvPr/>
        </p:nvGrpSpPr>
        <p:grpSpPr>
          <a:xfrm>
            <a:off x="6375618" y="1984368"/>
            <a:ext cx="1050186" cy="1023172"/>
            <a:chOff x="9653508" y="4083437"/>
            <a:chExt cx="1029834" cy="1003343"/>
          </a:xfrm>
        </p:grpSpPr>
        <p:sp>
          <p:nvSpPr>
            <p:cNvPr id="23" name="Rectangle 22">
              <a:extLst>
                <a:ext uri="{FF2B5EF4-FFF2-40B4-BE49-F238E27FC236}">
                  <a16:creationId xmlns:a16="http://schemas.microsoft.com/office/drawing/2014/main" id="{554FCAB5-FC28-419F-8D0F-5519946F062C}"/>
                </a:ext>
              </a:extLst>
            </p:cNvPr>
            <p:cNvSpPr/>
            <p:nvPr/>
          </p:nvSpPr>
          <p:spPr>
            <a:xfrm>
              <a:off x="9653508" y="4772976"/>
              <a:ext cx="1029834"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pPr>
              <a:r>
                <a:rPr lang="en-US" sz="1598">
                  <a:solidFill>
                    <a:schemeClr val="bg1"/>
                  </a:solidFill>
                  <a:latin typeface="Segoe UI" panose="020B0502040204020203" pitchFamily="34" charset="0"/>
                  <a:cs typeface="Segoe UI" panose="020B0502040204020203" pitchFamily="34" charset="0"/>
                </a:rPr>
                <a:t>OneDrive</a:t>
              </a:r>
            </a:p>
          </p:txBody>
        </p:sp>
        <p:grpSp>
          <p:nvGrpSpPr>
            <p:cNvPr id="24" name="Group 23">
              <a:extLst>
                <a:ext uri="{FF2B5EF4-FFF2-40B4-BE49-F238E27FC236}">
                  <a16:creationId xmlns:a16="http://schemas.microsoft.com/office/drawing/2014/main" id="{D0A96423-4865-4BCB-89C4-93FC5DBE22F7}"/>
                </a:ext>
              </a:extLst>
            </p:cNvPr>
            <p:cNvGrpSpPr/>
            <p:nvPr/>
          </p:nvGrpSpPr>
          <p:grpSpPr>
            <a:xfrm>
              <a:off x="9859216" y="4083437"/>
              <a:ext cx="618419" cy="618419"/>
              <a:chOff x="10122667" y="2914515"/>
              <a:chExt cx="630820" cy="630820"/>
            </a:xfrm>
          </p:grpSpPr>
          <p:grpSp>
            <p:nvGrpSpPr>
              <p:cNvPr id="25" name="Group 24">
                <a:extLst>
                  <a:ext uri="{FF2B5EF4-FFF2-40B4-BE49-F238E27FC236}">
                    <a16:creationId xmlns:a16="http://schemas.microsoft.com/office/drawing/2014/main" id="{AF2F0768-7B07-484A-A8B5-AAB702C64E01}"/>
                  </a:ext>
                </a:extLst>
              </p:cNvPr>
              <p:cNvGrpSpPr/>
              <p:nvPr/>
            </p:nvGrpSpPr>
            <p:grpSpPr>
              <a:xfrm>
                <a:off x="10122667" y="2914515"/>
                <a:ext cx="630820" cy="630820"/>
                <a:chOff x="1231336" y="4144465"/>
                <a:chExt cx="1097280" cy="1097280"/>
              </a:xfrm>
              <a:solidFill>
                <a:schemeClr val="bg1"/>
              </a:solidFill>
            </p:grpSpPr>
            <p:sp>
              <p:nvSpPr>
                <p:cNvPr id="27" name="Oval 26">
                  <a:extLst>
                    <a:ext uri="{FF2B5EF4-FFF2-40B4-BE49-F238E27FC236}">
                      <a16:creationId xmlns:a16="http://schemas.microsoft.com/office/drawing/2014/main" id="{8D30E292-0729-4EAA-A421-23904F9F6F0B}"/>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AE6E069B-5FC8-417F-A1CD-7CD42B69C0AD}"/>
                    </a:ext>
                  </a:extLst>
                </p:cNvPr>
                <p:cNvSpPr/>
                <p:nvPr/>
              </p:nvSpPr>
              <p:spPr>
                <a:xfrm>
                  <a:off x="1231336" y="4144465"/>
                  <a:ext cx="1097280" cy="1097280"/>
                </a:xfrm>
                <a:prstGeom prst="arc">
                  <a:avLst/>
                </a:prstGeom>
                <a:noFill/>
                <a:ln w="381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pic>
            <p:nvPicPr>
              <p:cNvPr id="26" name="Graphic 88">
                <a:extLst>
                  <a:ext uri="{FF2B5EF4-FFF2-40B4-BE49-F238E27FC236}">
                    <a16:creationId xmlns:a16="http://schemas.microsoft.com/office/drawing/2014/main" id="{444AE444-EBB7-4476-B7BE-3C839867C2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814" y="2951661"/>
                <a:ext cx="556529" cy="556529"/>
              </a:xfrm>
              <a:prstGeom prst="rect">
                <a:avLst/>
              </a:prstGeom>
            </p:spPr>
          </p:pic>
        </p:grpSp>
      </p:grpSp>
      <p:grpSp>
        <p:nvGrpSpPr>
          <p:cNvPr id="4" name="Group 3">
            <a:extLst>
              <a:ext uri="{FF2B5EF4-FFF2-40B4-BE49-F238E27FC236}">
                <a16:creationId xmlns:a16="http://schemas.microsoft.com/office/drawing/2014/main" id="{BA168303-2615-4A02-B179-43F1C4C03766}"/>
              </a:ext>
            </a:extLst>
          </p:cNvPr>
          <p:cNvGrpSpPr/>
          <p:nvPr/>
        </p:nvGrpSpPr>
        <p:grpSpPr>
          <a:xfrm>
            <a:off x="5053586" y="2602428"/>
            <a:ext cx="1651068" cy="1616780"/>
            <a:chOff x="7722417" y="909964"/>
            <a:chExt cx="1167349" cy="1045348"/>
          </a:xfrm>
        </p:grpSpPr>
        <p:pic>
          <p:nvPicPr>
            <p:cNvPr id="3" name="Picture 2" descr="Icon&#10;&#10;Description automatically generated">
              <a:extLst>
                <a:ext uri="{FF2B5EF4-FFF2-40B4-BE49-F238E27FC236}">
                  <a16:creationId xmlns:a16="http://schemas.microsoft.com/office/drawing/2014/main" id="{4A180EFA-8850-45D4-A8F4-F552B10863B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94022" y="909964"/>
              <a:ext cx="621235" cy="621235"/>
            </a:xfrm>
            <a:prstGeom prst="rect">
              <a:avLst/>
            </a:prstGeom>
          </p:spPr>
        </p:pic>
        <p:sp>
          <p:nvSpPr>
            <p:cNvPr id="85" name="Rectangle 84">
              <a:extLst>
                <a:ext uri="{FF2B5EF4-FFF2-40B4-BE49-F238E27FC236}">
                  <a16:creationId xmlns:a16="http://schemas.microsoft.com/office/drawing/2014/main" id="{33429C3C-0CC1-4EAC-BCCD-1BD6C18DF997}"/>
                </a:ext>
              </a:extLst>
            </p:cNvPr>
            <p:cNvSpPr/>
            <p:nvPr/>
          </p:nvSpPr>
          <p:spPr>
            <a:xfrm>
              <a:off x="7722417" y="1602503"/>
              <a:ext cx="1167349" cy="35280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Azure</a:t>
              </a:r>
              <a:b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Active Directory</a:t>
              </a:r>
            </a:p>
          </p:txBody>
        </p:sp>
      </p:grpSp>
      <p:grpSp>
        <p:nvGrpSpPr>
          <p:cNvPr id="34" name="Group 33">
            <a:extLst>
              <a:ext uri="{FF2B5EF4-FFF2-40B4-BE49-F238E27FC236}">
                <a16:creationId xmlns:a16="http://schemas.microsoft.com/office/drawing/2014/main" id="{9B16CE46-ED57-475A-BD48-C8733CE27A21}"/>
              </a:ext>
            </a:extLst>
          </p:cNvPr>
          <p:cNvGrpSpPr/>
          <p:nvPr/>
        </p:nvGrpSpPr>
        <p:grpSpPr>
          <a:xfrm>
            <a:off x="4166584" y="2906016"/>
            <a:ext cx="1222809" cy="1023172"/>
            <a:chOff x="2533029" y="4083437"/>
            <a:chExt cx="1199111" cy="1003343"/>
          </a:xfrm>
        </p:grpSpPr>
        <p:grpSp>
          <p:nvGrpSpPr>
            <p:cNvPr id="49" name="Group 48">
              <a:extLst>
                <a:ext uri="{FF2B5EF4-FFF2-40B4-BE49-F238E27FC236}">
                  <a16:creationId xmlns:a16="http://schemas.microsoft.com/office/drawing/2014/main" id="{DF360621-76AE-4ADE-912B-09861FBC8E5E}"/>
                </a:ext>
              </a:extLst>
            </p:cNvPr>
            <p:cNvGrpSpPr/>
            <p:nvPr/>
          </p:nvGrpSpPr>
          <p:grpSpPr>
            <a:xfrm>
              <a:off x="2823375" y="4083437"/>
              <a:ext cx="618419" cy="618419"/>
              <a:chOff x="3360877" y="2083137"/>
              <a:chExt cx="1097280" cy="1097280"/>
            </a:xfrm>
          </p:grpSpPr>
          <p:sp>
            <p:nvSpPr>
              <p:cNvPr id="51" name="Oval 50">
                <a:extLst>
                  <a:ext uri="{FF2B5EF4-FFF2-40B4-BE49-F238E27FC236}">
                    <a16:creationId xmlns:a16="http://schemas.microsoft.com/office/drawing/2014/main" id="{CFA01286-138A-44F5-B403-9ABA617BA17E}"/>
                  </a:ext>
                </a:extLst>
              </p:cNvPr>
              <p:cNvSpPr/>
              <p:nvPr/>
            </p:nvSpPr>
            <p:spPr bwMode="auto">
              <a:xfrm>
                <a:off x="3360877"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Graphic 63">
                <a:extLst>
                  <a:ext uri="{FF2B5EF4-FFF2-40B4-BE49-F238E27FC236}">
                    <a16:creationId xmlns:a16="http://schemas.microsoft.com/office/drawing/2014/main" id="{DCF8330F-E99C-411E-A030-FDF2C3C51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97212" y="2147750"/>
                <a:ext cx="968055" cy="968055"/>
              </a:xfrm>
              <a:prstGeom prst="rect">
                <a:avLst/>
              </a:prstGeom>
            </p:spPr>
          </p:pic>
          <p:sp>
            <p:nvSpPr>
              <p:cNvPr id="53" name="Arc 52">
                <a:extLst>
                  <a:ext uri="{FF2B5EF4-FFF2-40B4-BE49-F238E27FC236}">
                    <a16:creationId xmlns:a16="http://schemas.microsoft.com/office/drawing/2014/main" id="{DCB95272-8F26-42BD-B3D6-9B3D4C034BDF}"/>
                  </a:ext>
                </a:extLst>
              </p:cNvPr>
              <p:cNvSpPr/>
              <p:nvPr/>
            </p:nvSpPr>
            <p:spPr>
              <a:xfrm>
                <a:off x="3360877" y="2083137"/>
                <a:ext cx="1097280" cy="1097280"/>
              </a:xfrm>
              <a:prstGeom prst="arc">
                <a:avLst/>
              </a:prstGeom>
              <a:ln w="38100">
                <a:solidFill>
                  <a:srgbClr val="C43E1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sp>
          <p:nvSpPr>
            <p:cNvPr id="50" name="Rectangle 49">
              <a:extLst>
                <a:ext uri="{FF2B5EF4-FFF2-40B4-BE49-F238E27FC236}">
                  <a16:creationId xmlns:a16="http://schemas.microsoft.com/office/drawing/2014/main" id="{D3FA33AE-613B-4723-B5E9-8977C67CAA8D}"/>
                </a:ext>
              </a:extLst>
            </p:cNvPr>
            <p:cNvSpPr/>
            <p:nvPr/>
          </p:nvSpPr>
          <p:spPr>
            <a:xfrm>
              <a:off x="2533029" y="4772976"/>
              <a:ext cx="1199111"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PowerPoint</a:t>
              </a:r>
            </a:p>
          </p:txBody>
        </p:sp>
      </p:grpSp>
      <p:grpSp>
        <p:nvGrpSpPr>
          <p:cNvPr id="31" name="Group 30">
            <a:extLst>
              <a:ext uri="{FF2B5EF4-FFF2-40B4-BE49-F238E27FC236}">
                <a16:creationId xmlns:a16="http://schemas.microsoft.com/office/drawing/2014/main" id="{41F13944-CAEF-4B16-A180-880C490AD2C2}"/>
              </a:ext>
            </a:extLst>
          </p:cNvPr>
          <p:cNvGrpSpPr/>
          <p:nvPr/>
        </p:nvGrpSpPr>
        <p:grpSpPr>
          <a:xfrm>
            <a:off x="4753625" y="3580137"/>
            <a:ext cx="760193" cy="1023172"/>
            <a:chOff x="4161270" y="4083437"/>
            <a:chExt cx="745460" cy="1003343"/>
          </a:xfrm>
        </p:grpSpPr>
        <p:grpSp>
          <p:nvGrpSpPr>
            <p:cNvPr id="64" name="Group 63">
              <a:extLst>
                <a:ext uri="{FF2B5EF4-FFF2-40B4-BE49-F238E27FC236}">
                  <a16:creationId xmlns:a16="http://schemas.microsoft.com/office/drawing/2014/main" id="{BD3D6584-C667-4C70-8EC7-BC974DCFEB61}"/>
                </a:ext>
              </a:extLst>
            </p:cNvPr>
            <p:cNvGrpSpPr/>
            <p:nvPr/>
          </p:nvGrpSpPr>
          <p:grpSpPr>
            <a:xfrm>
              <a:off x="4224791" y="4083437"/>
              <a:ext cx="618419" cy="618419"/>
              <a:chOff x="4744588" y="2083137"/>
              <a:chExt cx="1097280" cy="1097280"/>
            </a:xfrm>
          </p:grpSpPr>
          <p:sp>
            <p:nvSpPr>
              <p:cNvPr id="66" name="Oval 65">
                <a:extLst>
                  <a:ext uri="{FF2B5EF4-FFF2-40B4-BE49-F238E27FC236}">
                    <a16:creationId xmlns:a16="http://schemas.microsoft.com/office/drawing/2014/main" id="{7229FA88-F864-4EE0-8E89-DBB74A3E6EFF}"/>
                  </a:ext>
                </a:extLst>
              </p:cNvPr>
              <p:cNvSpPr/>
              <p:nvPr/>
            </p:nvSpPr>
            <p:spPr bwMode="auto">
              <a:xfrm>
                <a:off x="4744588"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7">
                <a:extLst>
                  <a:ext uri="{FF2B5EF4-FFF2-40B4-BE49-F238E27FC236}">
                    <a16:creationId xmlns:a16="http://schemas.microsoft.com/office/drawing/2014/main" id="{0DE9E991-009F-4BD0-AAB0-4D5D7C0FAB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77579" y="2147750"/>
                <a:ext cx="968055" cy="968055"/>
              </a:xfrm>
              <a:prstGeom prst="rect">
                <a:avLst/>
              </a:prstGeom>
            </p:spPr>
          </p:pic>
          <p:sp>
            <p:nvSpPr>
              <p:cNvPr id="68" name="Arc 67">
                <a:extLst>
                  <a:ext uri="{FF2B5EF4-FFF2-40B4-BE49-F238E27FC236}">
                    <a16:creationId xmlns:a16="http://schemas.microsoft.com/office/drawing/2014/main" id="{71A8C03A-301C-4C2E-AE29-BA60280D237A}"/>
                  </a:ext>
                </a:extLst>
              </p:cNvPr>
              <p:cNvSpPr/>
              <p:nvPr/>
            </p:nvSpPr>
            <p:spPr>
              <a:xfrm>
                <a:off x="4744588" y="2083137"/>
                <a:ext cx="1097280" cy="1097280"/>
              </a:xfrm>
              <a:prstGeom prst="arc">
                <a:avLst/>
              </a:prstGeom>
              <a:ln w="38100">
                <a:solidFill>
                  <a:srgbClr val="4B53B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sp>
          <p:nvSpPr>
            <p:cNvPr id="65" name="Rectangle 64">
              <a:extLst>
                <a:ext uri="{FF2B5EF4-FFF2-40B4-BE49-F238E27FC236}">
                  <a16:creationId xmlns:a16="http://schemas.microsoft.com/office/drawing/2014/main" id="{015C51BE-C6B5-4EA7-B0A1-FFFD16FBF095}"/>
                </a:ext>
              </a:extLst>
            </p:cNvPr>
            <p:cNvSpPr/>
            <p:nvPr/>
          </p:nvSpPr>
          <p:spPr>
            <a:xfrm>
              <a:off x="4161270" y="4772976"/>
              <a:ext cx="745460"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Teams</a:t>
              </a:r>
            </a:p>
          </p:txBody>
        </p:sp>
      </p:grpSp>
      <p:grpSp>
        <p:nvGrpSpPr>
          <p:cNvPr id="30" name="Group 29">
            <a:extLst>
              <a:ext uri="{FF2B5EF4-FFF2-40B4-BE49-F238E27FC236}">
                <a16:creationId xmlns:a16="http://schemas.microsoft.com/office/drawing/2014/main" id="{C24AD095-4623-4BF2-BF16-8094614AFD50}"/>
              </a:ext>
            </a:extLst>
          </p:cNvPr>
          <p:cNvGrpSpPr/>
          <p:nvPr/>
        </p:nvGrpSpPr>
        <p:grpSpPr>
          <a:xfrm>
            <a:off x="5928673" y="3840309"/>
            <a:ext cx="1030324" cy="1023092"/>
            <a:chOff x="6099963" y="4083432"/>
            <a:chExt cx="1010356" cy="1003264"/>
          </a:xfrm>
        </p:grpSpPr>
        <p:grpSp>
          <p:nvGrpSpPr>
            <p:cNvPr id="69" name="Group 68">
              <a:extLst>
                <a:ext uri="{FF2B5EF4-FFF2-40B4-BE49-F238E27FC236}">
                  <a16:creationId xmlns:a16="http://schemas.microsoft.com/office/drawing/2014/main" id="{DC193515-960E-497F-9A6A-65FA0CCBC04A}"/>
                </a:ext>
              </a:extLst>
            </p:cNvPr>
            <p:cNvGrpSpPr/>
            <p:nvPr/>
          </p:nvGrpSpPr>
          <p:grpSpPr>
            <a:xfrm>
              <a:off x="6295920" y="4083432"/>
              <a:ext cx="618418" cy="618418"/>
              <a:chOff x="7503896" y="3184672"/>
              <a:chExt cx="630820" cy="630820"/>
            </a:xfrm>
          </p:grpSpPr>
          <p:pic>
            <p:nvPicPr>
              <p:cNvPr id="71" name="Graphic 69">
                <a:extLst>
                  <a:ext uri="{FF2B5EF4-FFF2-40B4-BE49-F238E27FC236}">
                    <a16:creationId xmlns:a16="http://schemas.microsoft.com/office/drawing/2014/main" id="{83C8C3FB-A8A1-452C-917B-920AB088BE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22862" y="3221818"/>
                <a:ext cx="556529" cy="556529"/>
              </a:xfrm>
              <a:prstGeom prst="rect">
                <a:avLst/>
              </a:prstGeom>
            </p:spPr>
          </p:pic>
          <p:grpSp>
            <p:nvGrpSpPr>
              <p:cNvPr id="72" name="Group 71">
                <a:extLst>
                  <a:ext uri="{FF2B5EF4-FFF2-40B4-BE49-F238E27FC236}">
                    <a16:creationId xmlns:a16="http://schemas.microsoft.com/office/drawing/2014/main" id="{1EA5C082-00B7-4FFC-8F0B-E1C1D8871B9A}"/>
                  </a:ext>
                </a:extLst>
              </p:cNvPr>
              <p:cNvGrpSpPr/>
              <p:nvPr/>
            </p:nvGrpSpPr>
            <p:grpSpPr>
              <a:xfrm>
                <a:off x="7503896" y="3184672"/>
                <a:ext cx="630820" cy="630820"/>
                <a:chOff x="1231336" y="4144465"/>
                <a:chExt cx="1097280" cy="1097280"/>
              </a:xfrm>
            </p:grpSpPr>
            <p:sp>
              <p:nvSpPr>
                <p:cNvPr id="73" name="Oval 72">
                  <a:extLst>
                    <a:ext uri="{FF2B5EF4-FFF2-40B4-BE49-F238E27FC236}">
                      <a16:creationId xmlns:a16="http://schemas.microsoft.com/office/drawing/2014/main" id="{1D2B6CF5-B56F-4439-8B99-6FF1FA0E9AB8}"/>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Arc 73">
                  <a:extLst>
                    <a:ext uri="{FF2B5EF4-FFF2-40B4-BE49-F238E27FC236}">
                      <a16:creationId xmlns:a16="http://schemas.microsoft.com/office/drawing/2014/main" id="{6DEA2715-5941-4A56-8441-BEE952EC4677}"/>
                    </a:ext>
                  </a:extLst>
                </p:cNvPr>
                <p:cNvSpPr/>
                <p:nvPr/>
              </p:nvSpPr>
              <p:spPr>
                <a:xfrm>
                  <a:off x="1231336" y="4144465"/>
                  <a:ext cx="1097280" cy="1097280"/>
                </a:xfrm>
                <a:prstGeom prst="arc">
                  <a:avLst/>
                </a:prstGeom>
                <a:ln w="38100">
                  <a:solidFill>
                    <a:srgbClr val="7719A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grpSp>
        <p:sp>
          <p:nvSpPr>
            <p:cNvPr id="70" name="Rectangle 69">
              <a:extLst>
                <a:ext uri="{FF2B5EF4-FFF2-40B4-BE49-F238E27FC236}">
                  <a16:creationId xmlns:a16="http://schemas.microsoft.com/office/drawing/2014/main" id="{AA3DF79C-3087-4BD8-BBEF-C0FBC41A4058}"/>
                </a:ext>
              </a:extLst>
            </p:cNvPr>
            <p:cNvSpPr/>
            <p:nvPr/>
          </p:nvSpPr>
          <p:spPr>
            <a:xfrm>
              <a:off x="6099963" y="4772976"/>
              <a:ext cx="1010356" cy="3137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OneNote</a:t>
              </a:r>
            </a:p>
          </p:txBody>
        </p:sp>
      </p:grpSp>
      <p:grpSp>
        <p:nvGrpSpPr>
          <p:cNvPr id="29" name="Group 28">
            <a:extLst>
              <a:ext uri="{FF2B5EF4-FFF2-40B4-BE49-F238E27FC236}">
                <a16:creationId xmlns:a16="http://schemas.microsoft.com/office/drawing/2014/main" id="{DE92B8A8-3185-471F-B1C8-FF512B88D3A8}"/>
              </a:ext>
            </a:extLst>
          </p:cNvPr>
          <p:cNvGrpSpPr/>
          <p:nvPr/>
        </p:nvGrpSpPr>
        <p:grpSpPr>
          <a:xfrm>
            <a:off x="5319176" y="3983351"/>
            <a:ext cx="933731" cy="1023172"/>
            <a:chOff x="5016849" y="4083437"/>
            <a:chExt cx="915635" cy="1003343"/>
          </a:xfrm>
        </p:grpSpPr>
        <p:sp>
          <p:nvSpPr>
            <p:cNvPr id="75" name="Rectangle 74">
              <a:extLst>
                <a:ext uri="{FF2B5EF4-FFF2-40B4-BE49-F238E27FC236}">
                  <a16:creationId xmlns:a16="http://schemas.microsoft.com/office/drawing/2014/main" id="{57A837B6-DFBE-4E09-982F-613F0E03B771}"/>
                </a:ext>
              </a:extLst>
            </p:cNvPr>
            <p:cNvSpPr/>
            <p:nvPr/>
          </p:nvSpPr>
          <p:spPr>
            <a:xfrm>
              <a:off x="5016849" y="4772976"/>
              <a:ext cx="915635" cy="3138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Outlook</a:t>
              </a:r>
            </a:p>
          </p:txBody>
        </p:sp>
        <p:grpSp>
          <p:nvGrpSpPr>
            <p:cNvPr id="76" name="Group 75">
              <a:extLst>
                <a:ext uri="{FF2B5EF4-FFF2-40B4-BE49-F238E27FC236}">
                  <a16:creationId xmlns:a16="http://schemas.microsoft.com/office/drawing/2014/main" id="{68E7B311-4E38-470E-96F0-60FACEEB7FCA}"/>
                </a:ext>
              </a:extLst>
            </p:cNvPr>
            <p:cNvGrpSpPr/>
            <p:nvPr/>
          </p:nvGrpSpPr>
          <p:grpSpPr>
            <a:xfrm>
              <a:off x="5165458" y="4083437"/>
              <a:ext cx="618419" cy="618419"/>
              <a:chOff x="593455" y="3649558"/>
              <a:chExt cx="1097280" cy="1097280"/>
            </a:xfrm>
          </p:grpSpPr>
          <p:pic>
            <p:nvPicPr>
              <p:cNvPr id="77" name="Graphic 73">
                <a:extLst>
                  <a:ext uri="{FF2B5EF4-FFF2-40B4-BE49-F238E27FC236}">
                    <a16:creationId xmlns:a16="http://schemas.microsoft.com/office/drawing/2014/main" id="{CA97D25A-B076-401A-BFFD-9134E7F4345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6446" y="3714171"/>
                <a:ext cx="968055" cy="968055"/>
              </a:xfrm>
              <a:prstGeom prst="rect">
                <a:avLst/>
              </a:prstGeom>
            </p:spPr>
          </p:pic>
          <p:grpSp>
            <p:nvGrpSpPr>
              <p:cNvPr id="78" name="Group 77">
                <a:extLst>
                  <a:ext uri="{FF2B5EF4-FFF2-40B4-BE49-F238E27FC236}">
                    <a16:creationId xmlns:a16="http://schemas.microsoft.com/office/drawing/2014/main" id="{F5AD0C77-6EFD-458C-9CCE-104A89114243}"/>
                  </a:ext>
                </a:extLst>
              </p:cNvPr>
              <p:cNvGrpSpPr/>
              <p:nvPr/>
            </p:nvGrpSpPr>
            <p:grpSpPr>
              <a:xfrm>
                <a:off x="593455" y="3649558"/>
                <a:ext cx="1097280" cy="1097280"/>
                <a:chOff x="1231336" y="4144465"/>
                <a:chExt cx="1097280" cy="1097280"/>
              </a:xfrm>
            </p:grpSpPr>
            <p:sp>
              <p:nvSpPr>
                <p:cNvPr id="79" name="Oval 78">
                  <a:extLst>
                    <a:ext uri="{FF2B5EF4-FFF2-40B4-BE49-F238E27FC236}">
                      <a16:creationId xmlns:a16="http://schemas.microsoft.com/office/drawing/2014/main" id="{8AEE222F-BF60-47DE-AEFD-FBD5131682A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Arc 79">
                  <a:extLst>
                    <a:ext uri="{FF2B5EF4-FFF2-40B4-BE49-F238E27FC236}">
                      <a16:creationId xmlns:a16="http://schemas.microsoft.com/office/drawing/2014/main" id="{BF3CB2C9-C757-469C-BE6E-A60511985894}"/>
                    </a:ext>
                  </a:extLst>
                </p:cNvPr>
                <p:cNvSpPr/>
                <p:nvPr/>
              </p:nvSpPr>
              <p:spPr>
                <a:xfrm>
                  <a:off x="1231336" y="4144465"/>
                  <a:ext cx="1097280" cy="1097280"/>
                </a:xfrm>
                <a:prstGeom prst="arc">
                  <a:avLst/>
                </a:prstGeom>
                <a:ln w="381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grpSp>
      </p:grpSp>
      <p:sp>
        <p:nvSpPr>
          <p:cNvPr id="5" name="Cloud 4">
            <a:extLst>
              <a:ext uri="{FF2B5EF4-FFF2-40B4-BE49-F238E27FC236}">
                <a16:creationId xmlns:a16="http://schemas.microsoft.com/office/drawing/2014/main" id="{1976EB90-BB0E-45E2-84BC-351B8D332802}"/>
              </a:ext>
            </a:extLst>
          </p:cNvPr>
          <p:cNvSpPr/>
          <p:nvPr/>
        </p:nvSpPr>
        <p:spPr bwMode="auto">
          <a:xfrm>
            <a:off x="2532234" y="1015872"/>
            <a:ext cx="7544095" cy="4567648"/>
          </a:xfrm>
          <a:prstGeom prst="cloud">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3147C6E-D83B-4999-A310-477155D8FC15}"/>
              </a:ext>
            </a:extLst>
          </p:cNvPr>
          <p:cNvSpPr txBox="1"/>
          <p:nvPr/>
        </p:nvSpPr>
        <p:spPr>
          <a:xfrm>
            <a:off x="6252905" y="4737310"/>
            <a:ext cx="933731" cy="384205"/>
          </a:xfrm>
          <a:prstGeom prst="rect">
            <a:avLst/>
          </a:prstGeom>
          <a:noFill/>
        </p:spPr>
        <p:txBody>
          <a:bodyPr wrap="square" lIns="0" tIns="0" rIns="0" bIns="0" rtlCol="0">
            <a:spAutoFit/>
          </a:bodyPr>
          <a:lstStyle/>
          <a:p>
            <a:pPr algn="l"/>
            <a:r>
              <a:rPr lang="en-US" sz="2448"/>
              <a:t>Tenant</a:t>
            </a:r>
          </a:p>
        </p:txBody>
      </p:sp>
      <p:pic>
        <p:nvPicPr>
          <p:cNvPr id="8" name="Picture 7" descr="Businesswoman arms crossed">
            <a:extLst>
              <a:ext uri="{FF2B5EF4-FFF2-40B4-BE49-F238E27FC236}">
                <a16:creationId xmlns:a16="http://schemas.microsoft.com/office/drawing/2014/main" id="{92A62957-5463-46F7-A16B-1605DC2C941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237137" y="5252109"/>
            <a:ext cx="401751" cy="1453086"/>
          </a:xfrm>
          <a:prstGeom prst="rect">
            <a:avLst/>
          </a:prstGeom>
        </p:spPr>
      </p:pic>
      <p:pic>
        <p:nvPicPr>
          <p:cNvPr id="10" name="Picture 9" descr="Woman in wheelchair cheering two hands">
            <a:extLst>
              <a:ext uri="{FF2B5EF4-FFF2-40B4-BE49-F238E27FC236}">
                <a16:creationId xmlns:a16="http://schemas.microsoft.com/office/drawing/2014/main" id="{D656F191-B98B-4AB8-81D2-BD283A48885B}"/>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864293" y="1668532"/>
            <a:ext cx="578603" cy="1225025"/>
          </a:xfrm>
          <a:prstGeom prst="rect">
            <a:avLst/>
          </a:prstGeom>
        </p:spPr>
      </p:pic>
      <p:pic>
        <p:nvPicPr>
          <p:cNvPr id="12" name="Picture 11" descr="Young business woman pointing up">
            <a:extLst>
              <a:ext uri="{FF2B5EF4-FFF2-40B4-BE49-F238E27FC236}">
                <a16:creationId xmlns:a16="http://schemas.microsoft.com/office/drawing/2014/main" id="{C0A056BC-FC24-4B08-80E9-86413FBC4F5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45610" y="2349881"/>
            <a:ext cx="752341" cy="1453085"/>
          </a:xfrm>
          <a:prstGeom prst="rect">
            <a:avLst/>
          </a:prstGeom>
        </p:spPr>
      </p:pic>
      <p:pic>
        <p:nvPicPr>
          <p:cNvPr id="14" name="Picture 13" descr="Young businessman pointing with finger">
            <a:extLst>
              <a:ext uri="{FF2B5EF4-FFF2-40B4-BE49-F238E27FC236}">
                <a16:creationId xmlns:a16="http://schemas.microsoft.com/office/drawing/2014/main" id="{8F55F3EE-B8B9-4653-9D8E-FD7DE0C272C4}"/>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611720" y="4558624"/>
            <a:ext cx="723821" cy="1453085"/>
          </a:xfrm>
          <a:prstGeom prst="rect">
            <a:avLst/>
          </a:prstGeom>
        </p:spPr>
      </p:pic>
      <p:pic>
        <p:nvPicPr>
          <p:cNvPr id="82" name="Picture 81" descr="Casual woman writing on notepad">
            <a:extLst>
              <a:ext uri="{FF2B5EF4-FFF2-40B4-BE49-F238E27FC236}">
                <a16:creationId xmlns:a16="http://schemas.microsoft.com/office/drawing/2014/main" id="{91F637B9-E8F9-43A7-8301-E743EAD5318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464080" y="1411004"/>
            <a:ext cx="496150" cy="1453084"/>
          </a:xfrm>
          <a:prstGeom prst="rect">
            <a:avLst/>
          </a:prstGeom>
        </p:spPr>
      </p:pic>
      <p:pic>
        <p:nvPicPr>
          <p:cNvPr id="87" name="Picture 86" descr="Male student on a call">
            <a:extLst>
              <a:ext uri="{FF2B5EF4-FFF2-40B4-BE49-F238E27FC236}">
                <a16:creationId xmlns:a16="http://schemas.microsoft.com/office/drawing/2014/main" id="{BD1AD261-11F8-43DA-9702-8BDC78CE6FEE}"/>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154922" y="568418"/>
            <a:ext cx="524936" cy="1453085"/>
          </a:xfrm>
          <a:prstGeom prst="rect">
            <a:avLst/>
          </a:prstGeom>
        </p:spPr>
      </p:pic>
      <p:pic>
        <p:nvPicPr>
          <p:cNvPr id="89" name="Picture 88" descr="Businessman confused">
            <a:extLst>
              <a:ext uri="{FF2B5EF4-FFF2-40B4-BE49-F238E27FC236}">
                <a16:creationId xmlns:a16="http://schemas.microsoft.com/office/drawing/2014/main" id="{C306CC3D-3F5B-4A73-BAA8-5F695DF16B5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111930" y="1124788"/>
            <a:ext cx="444016" cy="1453086"/>
          </a:xfrm>
          <a:prstGeom prst="rect">
            <a:avLst/>
          </a:prstGeom>
        </p:spPr>
      </p:pic>
      <p:pic>
        <p:nvPicPr>
          <p:cNvPr id="91" name="Picture 90" descr="Athletic woman crossed arms">
            <a:extLst>
              <a:ext uri="{FF2B5EF4-FFF2-40B4-BE49-F238E27FC236}">
                <a16:creationId xmlns:a16="http://schemas.microsoft.com/office/drawing/2014/main" id="{38295FF3-8670-4354-8695-E09B28BF6CFC}"/>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626620" y="1784535"/>
            <a:ext cx="555739" cy="1453085"/>
          </a:xfrm>
          <a:prstGeom prst="rect">
            <a:avLst/>
          </a:prstGeom>
        </p:spPr>
      </p:pic>
      <p:sp>
        <p:nvSpPr>
          <p:cNvPr id="94" name="TextBox 93">
            <a:extLst>
              <a:ext uri="{FF2B5EF4-FFF2-40B4-BE49-F238E27FC236}">
                <a16:creationId xmlns:a16="http://schemas.microsoft.com/office/drawing/2014/main" id="{9DF1B13E-0107-4F53-87A5-98C366C818A5}"/>
              </a:ext>
            </a:extLst>
          </p:cNvPr>
          <p:cNvSpPr txBox="1"/>
          <p:nvPr/>
        </p:nvSpPr>
        <p:spPr>
          <a:xfrm>
            <a:off x="477529" y="4122350"/>
            <a:ext cx="803466" cy="512317"/>
          </a:xfrm>
          <a:prstGeom prst="rect">
            <a:avLst/>
          </a:prstGeom>
          <a:noFill/>
        </p:spPr>
        <p:txBody>
          <a:bodyPr wrap="square" lIns="0" tIns="0" rIns="0" bIns="0" rtlCol="0">
            <a:spAutoFit/>
          </a:bodyPr>
          <a:lstStyle/>
          <a:p>
            <a:pPr algn="r"/>
            <a:r>
              <a:rPr lang="en-US" sz="1632"/>
              <a:t>Guest</a:t>
            </a:r>
            <a:br>
              <a:rPr lang="en-US" sz="1632"/>
            </a:br>
            <a:r>
              <a:rPr lang="en-US" sz="1632"/>
              <a:t>users</a:t>
            </a:r>
          </a:p>
        </p:txBody>
      </p:sp>
      <p:sp>
        <p:nvSpPr>
          <p:cNvPr id="95" name="TextBox 94">
            <a:extLst>
              <a:ext uri="{FF2B5EF4-FFF2-40B4-BE49-F238E27FC236}">
                <a16:creationId xmlns:a16="http://schemas.microsoft.com/office/drawing/2014/main" id="{3C406E61-22CC-48B8-85C7-826CA4E82032}"/>
              </a:ext>
            </a:extLst>
          </p:cNvPr>
          <p:cNvSpPr txBox="1"/>
          <p:nvPr/>
        </p:nvSpPr>
        <p:spPr>
          <a:xfrm>
            <a:off x="3488117" y="3129389"/>
            <a:ext cx="803466" cy="256159"/>
          </a:xfrm>
          <a:prstGeom prst="rect">
            <a:avLst/>
          </a:prstGeom>
          <a:noFill/>
        </p:spPr>
        <p:txBody>
          <a:bodyPr wrap="square" lIns="0" tIns="0" rIns="0" bIns="0" rtlCol="0">
            <a:spAutoFit/>
          </a:bodyPr>
          <a:lstStyle/>
          <a:p>
            <a:pPr algn="r"/>
            <a:r>
              <a:rPr lang="en-US" sz="1632"/>
              <a:t>Users</a:t>
            </a:r>
          </a:p>
        </p:txBody>
      </p:sp>
      <p:sp>
        <p:nvSpPr>
          <p:cNvPr id="96" name="TextBox 95">
            <a:extLst>
              <a:ext uri="{FF2B5EF4-FFF2-40B4-BE49-F238E27FC236}">
                <a16:creationId xmlns:a16="http://schemas.microsoft.com/office/drawing/2014/main" id="{79E92826-5608-4580-845F-7F7F5EC001E2}"/>
              </a:ext>
            </a:extLst>
          </p:cNvPr>
          <p:cNvSpPr txBox="1"/>
          <p:nvPr/>
        </p:nvSpPr>
        <p:spPr>
          <a:xfrm>
            <a:off x="7788347" y="2640131"/>
            <a:ext cx="803466" cy="256159"/>
          </a:xfrm>
          <a:prstGeom prst="rect">
            <a:avLst/>
          </a:prstGeom>
          <a:noFill/>
        </p:spPr>
        <p:txBody>
          <a:bodyPr wrap="square" lIns="0" tIns="0" rIns="0" bIns="0" rtlCol="0">
            <a:spAutoFit/>
          </a:bodyPr>
          <a:lstStyle/>
          <a:p>
            <a:pPr algn="r"/>
            <a:r>
              <a:rPr lang="en-US" sz="1632"/>
              <a:t>Users</a:t>
            </a:r>
          </a:p>
        </p:txBody>
      </p:sp>
      <p:pic>
        <p:nvPicPr>
          <p:cNvPr id="98" name="Picture 97" descr="Businessman shrugging">
            <a:extLst>
              <a:ext uri="{FF2B5EF4-FFF2-40B4-BE49-F238E27FC236}">
                <a16:creationId xmlns:a16="http://schemas.microsoft.com/office/drawing/2014/main" id="{7B5EC7E9-BCCA-4C02-BCE8-8183B94EB8B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779311" y="2961638"/>
            <a:ext cx="655739" cy="1467457"/>
          </a:xfrm>
          <a:prstGeom prst="rect">
            <a:avLst/>
          </a:prstGeom>
        </p:spPr>
      </p:pic>
      <p:pic>
        <p:nvPicPr>
          <p:cNvPr id="102" name="Picture 101" descr="Businessman using a phone">
            <a:extLst>
              <a:ext uri="{FF2B5EF4-FFF2-40B4-BE49-F238E27FC236}">
                <a16:creationId xmlns:a16="http://schemas.microsoft.com/office/drawing/2014/main" id="{53DA824B-26F6-4F83-A61C-8C2FD4D819B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174616" y="2518797"/>
            <a:ext cx="566012" cy="1604835"/>
          </a:xfrm>
          <a:prstGeom prst="rect">
            <a:avLst/>
          </a:prstGeom>
        </p:spPr>
      </p:pic>
      <p:grpSp>
        <p:nvGrpSpPr>
          <p:cNvPr id="90" name="Group 89">
            <a:extLst>
              <a:ext uri="{FF2B5EF4-FFF2-40B4-BE49-F238E27FC236}">
                <a16:creationId xmlns:a16="http://schemas.microsoft.com/office/drawing/2014/main" id="{1AB15935-BD06-4EE8-92CB-AFB22D58D1DB}"/>
              </a:ext>
            </a:extLst>
          </p:cNvPr>
          <p:cNvGrpSpPr/>
          <p:nvPr/>
        </p:nvGrpSpPr>
        <p:grpSpPr>
          <a:xfrm>
            <a:off x="9711634" y="151436"/>
            <a:ext cx="3361692" cy="478376"/>
            <a:chOff x="5154686" y="4729279"/>
            <a:chExt cx="3296076" cy="469039"/>
          </a:xfrm>
        </p:grpSpPr>
        <p:sp>
          <p:nvSpPr>
            <p:cNvPr id="92" name="Rectangle 91">
              <a:extLst>
                <a:ext uri="{FF2B5EF4-FFF2-40B4-BE49-F238E27FC236}">
                  <a16:creationId xmlns:a16="http://schemas.microsoft.com/office/drawing/2014/main" id="{A6EACCB5-33E6-4491-9EA9-B578BC374F5F}"/>
                </a:ext>
              </a:extLst>
            </p:cNvPr>
            <p:cNvSpPr/>
            <p:nvPr/>
          </p:nvSpPr>
          <p:spPr>
            <a:xfrm>
              <a:off x="5540980" y="4729279"/>
              <a:ext cx="2909782" cy="469039"/>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577" fontAlgn="base">
                <a:spcBef>
                  <a:spcPts val="1000"/>
                </a:spcBef>
                <a:spcAft>
                  <a:spcPct val="0"/>
                </a:spcAft>
                <a:defRPr/>
              </a:pPr>
              <a:r>
                <a:rPr lang="en-US" sz="2448">
                  <a:solidFill>
                    <a:prstClr val="black"/>
                  </a:solidFill>
                  <a:latin typeface="Segoe UI Semibold"/>
                  <a:cs typeface="Segoe UI" pitchFamily="34" charset="0"/>
                </a:rPr>
                <a:t>Microsoft 365</a:t>
              </a:r>
            </a:p>
          </p:txBody>
        </p:sp>
        <p:pic>
          <p:nvPicPr>
            <p:cNvPr id="93" name="Picture 92" descr="Shape, square&#10;&#10;Description automatically generated">
              <a:extLst>
                <a:ext uri="{FF2B5EF4-FFF2-40B4-BE49-F238E27FC236}">
                  <a16:creationId xmlns:a16="http://schemas.microsoft.com/office/drawing/2014/main" id="{8E000914-4275-4EB6-8650-00B4C4688111}"/>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154686" y="4793534"/>
              <a:ext cx="333157" cy="333157"/>
            </a:xfrm>
            <a:prstGeom prst="rect">
              <a:avLst/>
            </a:prstGeom>
          </p:spPr>
        </p:pic>
      </p:grpSp>
      <p:sp>
        <p:nvSpPr>
          <p:cNvPr id="2" name="TextBox 1">
            <a:extLst>
              <a:ext uri="{FF2B5EF4-FFF2-40B4-BE49-F238E27FC236}">
                <a16:creationId xmlns:a16="http://schemas.microsoft.com/office/drawing/2014/main" id="{EB007DB5-AB77-4580-8F6B-3B491E4E36A6}"/>
              </a:ext>
            </a:extLst>
          </p:cNvPr>
          <p:cNvSpPr txBox="1"/>
          <p:nvPr/>
        </p:nvSpPr>
        <p:spPr>
          <a:xfrm>
            <a:off x="5604605" y="482352"/>
            <a:ext cx="2592213" cy="320006"/>
          </a:xfrm>
          <a:prstGeom prst="rect">
            <a:avLst/>
          </a:prstGeom>
          <a:noFill/>
        </p:spPr>
        <p:txBody>
          <a:bodyPr wrap="square" lIns="0" tIns="0" rIns="0" bIns="0" rtlCol="0">
            <a:spAutoFit/>
          </a:bodyPr>
          <a:lstStyle/>
          <a:p>
            <a:pPr algn="ctr"/>
            <a:r>
              <a:rPr lang="en-US" sz="2040"/>
              <a:t>Subscription</a:t>
            </a:r>
          </a:p>
        </p:txBody>
      </p:sp>
      <p:sp>
        <p:nvSpPr>
          <p:cNvPr id="7" name="Sun 6">
            <a:extLst>
              <a:ext uri="{FF2B5EF4-FFF2-40B4-BE49-F238E27FC236}">
                <a16:creationId xmlns:a16="http://schemas.microsoft.com/office/drawing/2014/main" id="{BE58255F-9897-45B2-96C8-B38CAB4C75D9}"/>
              </a:ext>
            </a:extLst>
          </p:cNvPr>
          <p:cNvSpPr/>
          <p:nvPr/>
        </p:nvSpPr>
        <p:spPr>
          <a:xfrm>
            <a:off x="3663844" y="3610561"/>
            <a:ext cx="1452165" cy="1476054"/>
          </a:xfrm>
          <a:prstGeom prst="sun">
            <a:avLst/>
          </a:prstGeom>
          <a:solidFill>
            <a:srgbClr val="ED9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b="1">
                <a:solidFill>
                  <a:schemeClr val="tx1"/>
                </a:solidFill>
              </a:rPr>
              <a:t>YOUR APP</a:t>
            </a:r>
            <a:endParaRPr lang="en-US" sz="1071" b="1">
              <a:solidFill>
                <a:schemeClr val="tx1"/>
              </a:solidFill>
            </a:endParaRPr>
          </a:p>
        </p:txBody>
      </p:sp>
      <p:grpSp>
        <p:nvGrpSpPr>
          <p:cNvPr id="97" name="Group 96">
            <a:extLst>
              <a:ext uri="{FF2B5EF4-FFF2-40B4-BE49-F238E27FC236}">
                <a16:creationId xmlns:a16="http://schemas.microsoft.com/office/drawing/2014/main" id="{03E7CA0D-5712-4AD3-848B-7667542C2C64}"/>
              </a:ext>
            </a:extLst>
          </p:cNvPr>
          <p:cNvGrpSpPr/>
          <p:nvPr/>
        </p:nvGrpSpPr>
        <p:grpSpPr>
          <a:xfrm>
            <a:off x="6697090" y="2693468"/>
            <a:ext cx="668746" cy="1023086"/>
            <a:chOff x="7566416" y="4083437"/>
            <a:chExt cx="655786" cy="1003259"/>
          </a:xfrm>
        </p:grpSpPr>
        <p:sp>
          <p:nvSpPr>
            <p:cNvPr id="99" name="Rectangle 98">
              <a:extLst>
                <a:ext uri="{FF2B5EF4-FFF2-40B4-BE49-F238E27FC236}">
                  <a16:creationId xmlns:a16="http://schemas.microsoft.com/office/drawing/2014/main" id="{32108B87-4273-4BB7-825A-D956E363683A}"/>
                </a:ext>
              </a:extLst>
            </p:cNvPr>
            <p:cNvSpPr/>
            <p:nvPr/>
          </p:nvSpPr>
          <p:spPr>
            <a:xfrm>
              <a:off x="7566416" y="4772976"/>
              <a:ext cx="655786" cy="3137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err="1">
                  <a:solidFill>
                    <a:schemeClr val="bg1"/>
                  </a:solidFill>
                  <a:latin typeface="Segoe UI" panose="020B0502040204020203" pitchFamily="34" charset="0"/>
                  <a:ea typeface="Segoe UI" panose="020B0502040204020203" pitchFamily="34" charset="0"/>
                  <a:cs typeface="Segoe UI" panose="020B0502040204020203" pitchFamily="34" charset="0"/>
                </a:rPr>
                <a:t>ToDo</a:t>
              </a:r>
              <a:endParaRPr lang="en-US" sz="1598">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00" name="Group 99">
              <a:extLst>
                <a:ext uri="{FF2B5EF4-FFF2-40B4-BE49-F238E27FC236}">
                  <a16:creationId xmlns:a16="http://schemas.microsoft.com/office/drawing/2014/main" id="{E73E3266-61FF-4784-AB58-C4998F483DD7}"/>
                </a:ext>
              </a:extLst>
            </p:cNvPr>
            <p:cNvGrpSpPr/>
            <p:nvPr/>
          </p:nvGrpSpPr>
          <p:grpSpPr>
            <a:xfrm>
              <a:off x="7585043" y="4083437"/>
              <a:ext cx="618533" cy="618533"/>
              <a:chOff x="7503896" y="3184672"/>
              <a:chExt cx="630820" cy="630820"/>
            </a:xfrm>
          </p:grpSpPr>
          <p:grpSp>
            <p:nvGrpSpPr>
              <p:cNvPr id="101" name="Group 100">
                <a:extLst>
                  <a:ext uri="{FF2B5EF4-FFF2-40B4-BE49-F238E27FC236}">
                    <a16:creationId xmlns:a16="http://schemas.microsoft.com/office/drawing/2014/main" id="{71EA8E69-8260-4EA0-98D2-4E3A57151D3C}"/>
                  </a:ext>
                </a:extLst>
              </p:cNvPr>
              <p:cNvGrpSpPr/>
              <p:nvPr/>
            </p:nvGrpSpPr>
            <p:grpSpPr>
              <a:xfrm>
                <a:off x="7503896" y="3184672"/>
                <a:ext cx="630820" cy="630820"/>
                <a:chOff x="1231336" y="4144465"/>
                <a:chExt cx="1097280" cy="1097280"/>
              </a:xfrm>
            </p:grpSpPr>
            <p:sp>
              <p:nvSpPr>
                <p:cNvPr id="104" name="Oval 103">
                  <a:extLst>
                    <a:ext uri="{FF2B5EF4-FFF2-40B4-BE49-F238E27FC236}">
                      <a16:creationId xmlns:a16="http://schemas.microsoft.com/office/drawing/2014/main" id="{D28F2B15-0C67-410C-B112-019B17AB3B2F}"/>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Arc 104">
                  <a:extLst>
                    <a:ext uri="{FF2B5EF4-FFF2-40B4-BE49-F238E27FC236}">
                      <a16:creationId xmlns:a16="http://schemas.microsoft.com/office/drawing/2014/main" id="{510BCAD0-603A-4F91-AB6D-8C49075470ED}"/>
                    </a:ext>
                  </a:extLst>
                </p:cNvPr>
                <p:cNvSpPr/>
                <p:nvPr/>
              </p:nvSpPr>
              <p:spPr>
                <a:xfrm>
                  <a:off x="1231336" y="4144465"/>
                  <a:ext cx="1097280" cy="1097280"/>
                </a:xfrm>
                <a:prstGeom prst="arc">
                  <a:avLst/>
                </a:prstGeom>
                <a:ln w="38100">
                  <a:solidFill>
                    <a:srgbClr val="4D7C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pic>
            <p:nvPicPr>
              <p:cNvPr id="103" name="Graphic 53">
                <a:extLst>
                  <a:ext uri="{FF2B5EF4-FFF2-40B4-BE49-F238E27FC236}">
                    <a16:creationId xmlns:a16="http://schemas.microsoft.com/office/drawing/2014/main" id="{4B79AED4-15D4-4EE9-A495-9A632F367814}"/>
                  </a:ext>
                </a:extLst>
              </p:cNvPr>
              <p:cNvPicPr>
                <a:picLocks noChangeAspect="1"/>
              </p:cNvPicPr>
              <p:nvPr/>
            </p:nvPicPr>
            <p:blipFill>
              <a:blip r:embed="rId30" cstate="screen">
                <a:extLst>
                  <a:ext uri="{28A0092B-C50C-407E-A947-70E740481C1C}">
                    <a14:useLocalDpi xmlns:a14="http://schemas.microsoft.com/office/drawing/2010/main"/>
                  </a:ext>
                  <a:ext uri="{837473B0-CC2E-450A-ABE3-18F120FF3D39}">
                    <a1611:picAttrSrcUrl xmlns:a1611="http://schemas.microsoft.com/office/drawing/2016/11/main" r:id="rId31"/>
                  </a:ext>
                </a:extLst>
              </a:blip>
              <a:srcRect/>
              <a:stretch/>
            </p:blipFill>
            <p:spPr>
              <a:xfrm>
                <a:off x="7588021" y="3292438"/>
                <a:ext cx="423011" cy="423011"/>
              </a:xfrm>
              <a:prstGeom prst="rect">
                <a:avLst/>
              </a:prstGeom>
            </p:spPr>
          </p:pic>
        </p:grpSp>
      </p:grpSp>
      <p:grpSp>
        <p:nvGrpSpPr>
          <p:cNvPr id="106" name="Group 105">
            <a:extLst>
              <a:ext uri="{FF2B5EF4-FFF2-40B4-BE49-F238E27FC236}">
                <a16:creationId xmlns:a16="http://schemas.microsoft.com/office/drawing/2014/main" id="{911644C5-385E-4E7A-9B42-28D976F6070C}"/>
              </a:ext>
            </a:extLst>
          </p:cNvPr>
          <p:cNvGrpSpPr/>
          <p:nvPr/>
        </p:nvGrpSpPr>
        <p:grpSpPr>
          <a:xfrm>
            <a:off x="6428011" y="3316238"/>
            <a:ext cx="931509" cy="1023086"/>
            <a:chOff x="8503134" y="4083437"/>
            <a:chExt cx="913457" cy="1003259"/>
          </a:xfrm>
        </p:grpSpPr>
        <p:sp>
          <p:nvSpPr>
            <p:cNvPr id="107" name="Rectangle 106">
              <a:extLst>
                <a:ext uri="{FF2B5EF4-FFF2-40B4-BE49-F238E27FC236}">
                  <a16:creationId xmlns:a16="http://schemas.microsoft.com/office/drawing/2014/main" id="{2FFB7C37-25C5-4796-ACDD-6959D8FAAFE6}"/>
                </a:ext>
              </a:extLst>
            </p:cNvPr>
            <p:cNvSpPr/>
            <p:nvPr/>
          </p:nvSpPr>
          <p:spPr>
            <a:xfrm>
              <a:off x="8503134" y="4772976"/>
              <a:ext cx="913457" cy="3137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75" fontAlgn="base">
                <a:lnSpc>
                  <a:spcPct val="90000"/>
                </a:lnSpc>
                <a:spcBef>
                  <a:spcPct val="0"/>
                </a:spcBef>
                <a:spcAft>
                  <a:spcPct val="0"/>
                </a:spcAft>
                <a:defRPr/>
              </a:pPr>
              <a:r>
                <a:rPr lang="en-US" sz="1598">
                  <a:solidFill>
                    <a:schemeClr val="bg1"/>
                  </a:solidFill>
                  <a:latin typeface="Segoe UI" panose="020B0502040204020203" pitchFamily="34" charset="0"/>
                  <a:ea typeface="Segoe UI" panose="020B0502040204020203" pitchFamily="34" charset="0"/>
                  <a:cs typeface="Segoe UI" panose="020B0502040204020203" pitchFamily="34" charset="0"/>
                </a:rPr>
                <a:t>Yammer</a:t>
              </a:r>
            </a:p>
          </p:txBody>
        </p:sp>
        <p:grpSp>
          <p:nvGrpSpPr>
            <p:cNvPr id="108" name="Group 107">
              <a:extLst>
                <a:ext uri="{FF2B5EF4-FFF2-40B4-BE49-F238E27FC236}">
                  <a16:creationId xmlns:a16="http://schemas.microsoft.com/office/drawing/2014/main" id="{28FFDF37-D2E5-4138-8219-1EF42C059E7F}"/>
                </a:ext>
              </a:extLst>
            </p:cNvPr>
            <p:cNvGrpSpPr/>
            <p:nvPr/>
          </p:nvGrpSpPr>
          <p:grpSpPr>
            <a:xfrm>
              <a:off x="8650596" y="4083437"/>
              <a:ext cx="618533" cy="618533"/>
              <a:chOff x="8755634" y="3191425"/>
              <a:chExt cx="630820" cy="630820"/>
            </a:xfrm>
          </p:grpSpPr>
          <p:grpSp>
            <p:nvGrpSpPr>
              <p:cNvPr id="109" name="Group 108">
                <a:extLst>
                  <a:ext uri="{FF2B5EF4-FFF2-40B4-BE49-F238E27FC236}">
                    <a16:creationId xmlns:a16="http://schemas.microsoft.com/office/drawing/2014/main" id="{598BD6B2-F2E4-40D8-B327-F2EF4C382563}"/>
                  </a:ext>
                </a:extLst>
              </p:cNvPr>
              <p:cNvGrpSpPr/>
              <p:nvPr/>
            </p:nvGrpSpPr>
            <p:grpSpPr>
              <a:xfrm>
                <a:off x="8755634" y="3191425"/>
                <a:ext cx="630820" cy="630820"/>
                <a:chOff x="1231336" y="4144465"/>
                <a:chExt cx="1097280" cy="1097280"/>
              </a:xfrm>
            </p:grpSpPr>
            <p:sp>
              <p:nvSpPr>
                <p:cNvPr id="111" name="Oval 110">
                  <a:extLst>
                    <a:ext uri="{FF2B5EF4-FFF2-40B4-BE49-F238E27FC236}">
                      <a16:creationId xmlns:a16="http://schemas.microsoft.com/office/drawing/2014/main" id="{06A3D009-2F94-4FDD-9006-1343ACD672A3}"/>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Arc 111">
                  <a:extLst>
                    <a:ext uri="{FF2B5EF4-FFF2-40B4-BE49-F238E27FC236}">
                      <a16:creationId xmlns:a16="http://schemas.microsoft.com/office/drawing/2014/main" id="{058917D7-D279-40FE-9791-FCA30170C197}"/>
                    </a:ext>
                  </a:extLst>
                </p:cNvPr>
                <p:cNvSpPr/>
                <p:nvPr/>
              </p:nvSpPr>
              <p:spPr>
                <a:xfrm>
                  <a:off x="1231336" y="4144465"/>
                  <a:ext cx="1097280" cy="1097280"/>
                </a:xfrm>
                <a:prstGeom prst="arc">
                  <a:avLst/>
                </a:prstGeom>
                <a:ln w="38100">
                  <a:solidFill>
                    <a:srgbClr val="04509B"/>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151">
                    <a:defRPr/>
                  </a:pPr>
                  <a:endParaRPr lang="en-US" sz="1836">
                    <a:solidFill>
                      <a:srgbClr val="282828"/>
                    </a:solidFill>
                    <a:latin typeface="Segoe UI"/>
                  </a:endParaRPr>
                </a:p>
              </p:txBody>
            </p:sp>
          </p:grpSp>
          <p:pic>
            <p:nvPicPr>
              <p:cNvPr id="110" name="Graphic 49">
                <a:extLst>
                  <a:ext uri="{FF2B5EF4-FFF2-40B4-BE49-F238E27FC236}">
                    <a16:creationId xmlns:a16="http://schemas.microsoft.com/office/drawing/2014/main" id="{0BB7EF0A-75CC-4012-A2CD-5238DEA49DAD}"/>
                  </a:ext>
                </a:extLst>
              </p:cNvPr>
              <p:cNvPicPr>
                <a:picLocks noChangeAspect="1"/>
              </p:cNvPicPr>
              <p:nvPr/>
            </p:nvPicPr>
            <p:blipFill>
              <a:blip r:embed="rId32" cstate="screen">
                <a:extLst>
                  <a:ext uri="{28A0092B-C50C-407E-A947-70E740481C1C}">
                    <a14:useLocalDpi xmlns:a14="http://schemas.microsoft.com/office/drawing/2010/main"/>
                  </a:ext>
                </a:extLst>
              </a:blip>
              <a:srcRect/>
              <a:stretch/>
            </p:blipFill>
            <p:spPr>
              <a:xfrm>
                <a:off x="8829376" y="3291469"/>
                <a:ext cx="441776" cy="430733"/>
              </a:xfrm>
              <a:prstGeom prst="rect">
                <a:avLst/>
              </a:prstGeom>
            </p:spPr>
          </p:pic>
        </p:grpSp>
      </p:grpSp>
      <p:sp>
        <p:nvSpPr>
          <p:cNvPr id="9" name="TextBox 8">
            <a:extLst>
              <a:ext uri="{FF2B5EF4-FFF2-40B4-BE49-F238E27FC236}">
                <a16:creationId xmlns:a16="http://schemas.microsoft.com/office/drawing/2014/main" id="{1DAE3DB1-34EB-D460-689A-8683B30550A1}"/>
              </a:ext>
            </a:extLst>
          </p:cNvPr>
          <p:cNvSpPr txBox="1"/>
          <p:nvPr/>
        </p:nvSpPr>
        <p:spPr>
          <a:xfrm>
            <a:off x="4462668" y="5966052"/>
            <a:ext cx="7544095" cy="704387"/>
          </a:xfrm>
          <a:prstGeom prst="rect">
            <a:avLst/>
          </a:prstGeom>
          <a:noFill/>
        </p:spPr>
        <p:txBody>
          <a:bodyPr wrap="square" lIns="0" tIns="0" rIns="0" bIns="0" rtlCol="0" anchor="b">
            <a:spAutoFit/>
          </a:bodyPr>
          <a:lstStyle/>
          <a:p>
            <a:pPr algn="r"/>
            <a:r>
              <a:rPr lang="en-US" sz="4488"/>
              <a:t>Azure Active Directory</a:t>
            </a:r>
          </a:p>
        </p:txBody>
      </p:sp>
    </p:spTree>
    <p:extLst>
      <p:ext uri="{BB962C8B-B14F-4D97-AF65-F5344CB8AC3E}">
        <p14:creationId xmlns:p14="http://schemas.microsoft.com/office/powerpoint/2010/main" val="91232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09347-B09B-4EB3-2443-5E8E09AD085C}"/>
              </a:ext>
            </a:extLst>
          </p:cNvPr>
          <p:cNvSpPr/>
          <p:nvPr/>
        </p:nvSpPr>
        <p:spPr>
          <a:xfrm>
            <a:off x="6275127" y="1516966"/>
            <a:ext cx="2953244" cy="3523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SaaS</a:t>
            </a:r>
            <a:br>
              <a:rPr lang="en-US" sz="2991">
                <a:solidFill>
                  <a:schemeClr val="tx1"/>
                </a:solidFill>
              </a:rPr>
            </a:br>
            <a:r>
              <a:rPr lang="en-US" sz="2991">
                <a:solidFill>
                  <a:schemeClr val="tx1"/>
                </a:solidFill>
              </a:rPr>
              <a:t>Application</a:t>
            </a:r>
          </a:p>
        </p:txBody>
      </p:sp>
      <p:sp>
        <p:nvSpPr>
          <p:cNvPr id="4" name="Isosceles Triangle 3">
            <a:extLst>
              <a:ext uri="{FF2B5EF4-FFF2-40B4-BE49-F238E27FC236}">
                <a16:creationId xmlns:a16="http://schemas.microsoft.com/office/drawing/2014/main" id="{3C9FDFFD-C257-6759-BD22-1772D7FEFA27}"/>
              </a:ext>
            </a:extLst>
          </p:cNvPr>
          <p:cNvSpPr/>
          <p:nvPr/>
        </p:nvSpPr>
        <p:spPr>
          <a:xfrm>
            <a:off x="8277466" y="683632"/>
            <a:ext cx="1622730" cy="139890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Existing</a:t>
            </a:r>
          </a:p>
          <a:p>
            <a:pPr algn="ctr"/>
            <a:r>
              <a:rPr lang="en-US" sz="1632" dirty="0"/>
              <a:t>IdP</a:t>
            </a:r>
          </a:p>
        </p:txBody>
      </p:sp>
      <p:sp>
        <p:nvSpPr>
          <p:cNvPr id="23" name="Rectangle 22">
            <a:extLst>
              <a:ext uri="{FF2B5EF4-FFF2-40B4-BE49-F238E27FC236}">
                <a16:creationId xmlns:a16="http://schemas.microsoft.com/office/drawing/2014/main" id="{17643ACB-E849-048C-298B-7D85B12EA25D}"/>
              </a:ext>
            </a:extLst>
          </p:cNvPr>
          <p:cNvSpPr/>
          <p:nvPr/>
        </p:nvSpPr>
        <p:spPr>
          <a:xfrm>
            <a:off x="1658843" y="1528433"/>
            <a:ext cx="2953244" cy="2216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Microsoft Teams</a:t>
            </a:r>
          </a:p>
        </p:txBody>
      </p:sp>
      <p:sp>
        <p:nvSpPr>
          <p:cNvPr id="27" name="Rectangle 26">
            <a:extLst>
              <a:ext uri="{FF2B5EF4-FFF2-40B4-BE49-F238E27FC236}">
                <a16:creationId xmlns:a16="http://schemas.microsoft.com/office/drawing/2014/main" id="{B32E4B73-CF2C-8C15-13CC-E0EFD60258F3}"/>
              </a:ext>
            </a:extLst>
          </p:cNvPr>
          <p:cNvSpPr/>
          <p:nvPr/>
        </p:nvSpPr>
        <p:spPr>
          <a:xfrm>
            <a:off x="1658844" y="4008638"/>
            <a:ext cx="2953244" cy="2216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Microsoft Graph</a:t>
            </a:r>
            <a:br>
              <a:rPr lang="en-US" sz="2991">
                <a:solidFill>
                  <a:schemeClr val="tx1"/>
                </a:solidFill>
              </a:rPr>
            </a:br>
            <a:br>
              <a:rPr lang="en-US" sz="2991">
                <a:solidFill>
                  <a:schemeClr val="tx1"/>
                </a:solidFill>
              </a:rPr>
            </a:br>
            <a:endParaRPr lang="en-US" sz="2991">
              <a:solidFill>
                <a:schemeClr val="tx1"/>
              </a:solidFill>
            </a:endParaRPr>
          </a:p>
        </p:txBody>
      </p:sp>
      <p:sp>
        <p:nvSpPr>
          <p:cNvPr id="5" name="Isosceles Triangle 4">
            <a:extLst>
              <a:ext uri="{FF2B5EF4-FFF2-40B4-BE49-F238E27FC236}">
                <a16:creationId xmlns:a16="http://schemas.microsoft.com/office/drawing/2014/main" id="{3D81E91C-9346-B483-CA42-81E9BBB27BB7}"/>
              </a:ext>
            </a:extLst>
          </p:cNvPr>
          <p:cNvSpPr/>
          <p:nvPr/>
        </p:nvSpPr>
        <p:spPr>
          <a:xfrm>
            <a:off x="3769883" y="683632"/>
            <a:ext cx="1622730" cy="139890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32"/>
              <a:t>Azure</a:t>
            </a:r>
            <a:br>
              <a:rPr lang="en-US" sz="1632"/>
            </a:br>
            <a:r>
              <a:rPr lang="en-US" sz="1632"/>
              <a:t>AD</a:t>
            </a:r>
          </a:p>
        </p:txBody>
      </p:sp>
      <p:pic>
        <p:nvPicPr>
          <p:cNvPr id="32" name="Picture 31" descr="A close up of a sign&#10;&#10;Description automatically generated">
            <a:extLst>
              <a:ext uri="{FF2B5EF4-FFF2-40B4-BE49-F238E27FC236}">
                <a16:creationId xmlns:a16="http://schemas.microsoft.com/office/drawing/2014/main" id="{6A81C7D8-44F7-38B9-9F8E-EFF5D98C87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0987" y="5673832"/>
            <a:ext cx="330862" cy="287786"/>
          </a:xfrm>
          <a:prstGeom prst="rect">
            <a:avLst/>
          </a:prstGeom>
        </p:spPr>
      </p:pic>
      <p:pic>
        <p:nvPicPr>
          <p:cNvPr id="33" name="Picture 32" descr="A close up of a sign&#10;&#10;Description automatically generated">
            <a:extLst>
              <a:ext uri="{FF2B5EF4-FFF2-40B4-BE49-F238E27FC236}">
                <a16:creationId xmlns:a16="http://schemas.microsoft.com/office/drawing/2014/main" id="{5D0E974E-8CAD-AF13-17F5-0EC33FFEA5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380" y="5352008"/>
            <a:ext cx="331779" cy="288702"/>
          </a:xfrm>
          <a:prstGeom prst="rect">
            <a:avLst/>
          </a:prstGeom>
        </p:spPr>
      </p:pic>
      <p:pic>
        <p:nvPicPr>
          <p:cNvPr id="34" name="Picture 33" descr="A close up of a sign&#10;&#10;Description automatically generated">
            <a:extLst>
              <a:ext uri="{FF2B5EF4-FFF2-40B4-BE49-F238E27FC236}">
                <a16:creationId xmlns:a16="http://schemas.microsoft.com/office/drawing/2014/main" id="{72F07F70-9120-9CA7-803E-EF475CF6A4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455" y="5349843"/>
            <a:ext cx="331779" cy="287786"/>
          </a:xfrm>
          <a:prstGeom prst="rect">
            <a:avLst/>
          </a:prstGeom>
        </p:spPr>
      </p:pic>
      <p:pic>
        <p:nvPicPr>
          <p:cNvPr id="35" name="Picture 34" descr="A picture containing clock, sign&#10;&#10;Description automatically generated">
            <a:extLst>
              <a:ext uri="{FF2B5EF4-FFF2-40B4-BE49-F238E27FC236}">
                <a16:creationId xmlns:a16="http://schemas.microsoft.com/office/drawing/2014/main" id="{A7E6183F-A522-1BC8-0956-9B03A13486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0534" y="5673337"/>
            <a:ext cx="332695" cy="287785"/>
          </a:xfrm>
          <a:prstGeom prst="rect">
            <a:avLst/>
          </a:prstGeom>
        </p:spPr>
      </p:pic>
      <p:pic>
        <p:nvPicPr>
          <p:cNvPr id="36" name="Picture 35" descr="A close up of a sign&#10;&#10;Description automatically generated">
            <a:extLst>
              <a:ext uri="{FF2B5EF4-FFF2-40B4-BE49-F238E27FC236}">
                <a16:creationId xmlns:a16="http://schemas.microsoft.com/office/drawing/2014/main" id="{68201A51-9FE6-F5EC-846A-AEC4DDE84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1440" y="5673337"/>
            <a:ext cx="330862" cy="287786"/>
          </a:xfrm>
          <a:prstGeom prst="rect">
            <a:avLst/>
          </a:prstGeom>
        </p:spPr>
      </p:pic>
      <p:grpSp>
        <p:nvGrpSpPr>
          <p:cNvPr id="37" name="Group 36">
            <a:extLst>
              <a:ext uri="{FF2B5EF4-FFF2-40B4-BE49-F238E27FC236}">
                <a16:creationId xmlns:a16="http://schemas.microsoft.com/office/drawing/2014/main" id="{B188B4CB-1AF6-DA4F-5636-132637032C01}"/>
              </a:ext>
            </a:extLst>
          </p:cNvPr>
          <p:cNvGrpSpPr/>
          <p:nvPr/>
        </p:nvGrpSpPr>
        <p:grpSpPr>
          <a:xfrm>
            <a:off x="2769102" y="4987960"/>
            <a:ext cx="365114" cy="300994"/>
            <a:chOff x="1633395" y="5031310"/>
            <a:chExt cx="1514495" cy="1248527"/>
          </a:xfrm>
        </p:grpSpPr>
        <p:pic>
          <p:nvPicPr>
            <p:cNvPr id="38" name="Picture 37" descr="A close up of a sign&#10;&#10;Description automatically generated">
              <a:extLst>
                <a:ext uri="{FF2B5EF4-FFF2-40B4-BE49-F238E27FC236}">
                  <a16:creationId xmlns:a16="http://schemas.microsoft.com/office/drawing/2014/main" id="{F6E9B1D6-3C8D-99E0-6E4F-4FF4F53B64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33395" y="5031310"/>
              <a:ext cx="1072103" cy="1060223"/>
            </a:xfrm>
            <a:prstGeom prst="rect">
              <a:avLst/>
            </a:prstGeom>
          </p:spPr>
        </p:pic>
        <p:pic>
          <p:nvPicPr>
            <p:cNvPr id="39" name="Picture 38" descr="A close up of a logo&#10;&#10;Description automatically generated">
              <a:extLst>
                <a:ext uri="{FF2B5EF4-FFF2-40B4-BE49-F238E27FC236}">
                  <a16:creationId xmlns:a16="http://schemas.microsoft.com/office/drawing/2014/main" id="{FD760387-BC36-2C50-5A47-5390F39D0E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25173" y="5561422"/>
              <a:ext cx="1122717" cy="718415"/>
            </a:xfrm>
            <a:prstGeom prst="rect">
              <a:avLst/>
            </a:prstGeom>
          </p:spPr>
        </p:pic>
      </p:grpSp>
      <p:pic>
        <p:nvPicPr>
          <p:cNvPr id="44" name="Picture 43" descr="Icon&#10;&#10;Description automatically generated">
            <a:extLst>
              <a:ext uri="{FF2B5EF4-FFF2-40B4-BE49-F238E27FC236}">
                <a16:creationId xmlns:a16="http://schemas.microsoft.com/office/drawing/2014/main" id="{3AA7FF16-418E-6F24-5EFB-79F5D7BC4C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36822" y="5319776"/>
            <a:ext cx="224279" cy="295949"/>
          </a:xfrm>
          <a:prstGeom prst="rect">
            <a:avLst/>
          </a:prstGeom>
        </p:spPr>
      </p:pic>
      <p:pic>
        <p:nvPicPr>
          <p:cNvPr id="46" name="Picture 45" descr="Icon&#10;&#10;Description automatically generated">
            <a:extLst>
              <a:ext uri="{FF2B5EF4-FFF2-40B4-BE49-F238E27FC236}">
                <a16:creationId xmlns:a16="http://schemas.microsoft.com/office/drawing/2014/main" id="{73C864AB-BB59-8287-4535-86E238CD920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00993" y="4948181"/>
            <a:ext cx="375247" cy="341984"/>
          </a:xfrm>
          <a:prstGeom prst="rect">
            <a:avLst/>
          </a:prstGeom>
        </p:spPr>
      </p:pic>
      <p:pic>
        <p:nvPicPr>
          <p:cNvPr id="48" name="Picture 47" descr="Icon&#10;&#10;Description automatically generated">
            <a:extLst>
              <a:ext uri="{FF2B5EF4-FFF2-40B4-BE49-F238E27FC236}">
                <a16:creationId xmlns:a16="http://schemas.microsoft.com/office/drawing/2014/main" id="{0226C2E3-203F-825A-3323-87AC4878AF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8016" y="4940188"/>
            <a:ext cx="339564" cy="331075"/>
          </a:xfrm>
          <a:prstGeom prst="rect">
            <a:avLst/>
          </a:prstGeom>
        </p:spPr>
      </p:pic>
    </p:spTree>
    <p:extLst>
      <p:ext uri="{BB962C8B-B14F-4D97-AF65-F5344CB8AC3E}">
        <p14:creationId xmlns:p14="http://schemas.microsoft.com/office/powerpoint/2010/main" val="8259105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09347-B09B-4EB3-2443-5E8E09AD085C}"/>
              </a:ext>
            </a:extLst>
          </p:cNvPr>
          <p:cNvSpPr/>
          <p:nvPr/>
        </p:nvSpPr>
        <p:spPr>
          <a:xfrm>
            <a:off x="6275127" y="1516966"/>
            <a:ext cx="2953244" cy="3523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SaaS</a:t>
            </a:r>
            <a:br>
              <a:rPr lang="en-US" sz="2991">
                <a:solidFill>
                  <a:schemeClr val="tx1"/>
                </a:solidFill>
              </a:rPr>
            </a:br>
            <a:r>
              <a:rPr lang="en-US" sz="2991">
                <a:solidFill>
                  <a:schemeClr val="tx1"/>
                </a:solidFill>
              </a:rPr>
              <a:t>Application</a:t>
            </a:r>
          </a:p>
        </p:txBody>
      </p:sp>
      <p:sp>
        <p:nvSpPr>
          <p:cNvPr id="6" name="Rectangle 5">
            <a:extLst>
              <a:ext uri="{FF2B5EF4-FFF2-40B4-BE49-F238E27FC236}">
                <a16:creationId xmlns:a16="http://schemas.microsoft.com/office/drawing/2014/main" id="{1FC77772-2881-1A58-C8DC-81A517468C53}"/>
              </a:ext>
            </a:extLst>
          </p:cNvPr>
          <p:cNvSpPr/>
          <p:nvPr/>
        </p:nvSpPr>
        <p:spPr>
          <a:xfrm>
            <a:off x="6265377" y="4314776"/>
            <a:ext cx="1088037" cy="7253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1"/>
                </a:solidFill>
              </a:rPr>
              <a:t>Identity Linking logic</a:t>
            </a:r>
          </a:p>
        </p:txBody>
      </p:sp>
      <p:graphicFrame>
        <p:nvGraphicFramePr>
          <p:cNvPr id="8" name="Table 8">
            <a:extLst>
              <a:ext uri="{FF2B5EF4-FFF2-40B4-BE49-F238E27FC236}">
                <a16:creationId xmlns:a16="http://schemas.microsoft.com/office/drawing/2014/main" id="{55CF0415-0372-7013-4113-E0034A93E8AB}"/>
              </a:ext>
            </a:extLst>
          </p:cNvPr>
          <p:cNvGraphicFramePr>
            <a:graphicFrameLocks noGrp="1"/>
          </p:cNvGraphicFramePr>
          <p:nvPr/>
        </p:nvGraphicFramePr>
        <p:xfrm>
          <a:off x="6287868" y="5749780"/>
          <a:ext cx="2991227" cy="939513"/>
        </p:xfrm>
        <a:graphic>
          <a:graphicData uri="http://schemas.openxmlformats.org/drawingml/2006/table">
            <a:tbl>
              <a:tblPr firstRow="1" bandRow="1">
                <a:tableStyleId>{5C22544A-7EE6-4342-B048-85BDC9FD1C3A}</a:tableStyleId>
              </a:tblPr>
              <a:tblGrid>
                <a:gridCol w="1540511">
                  <a:extLst>
                    <a:ext uri="{9D8B030D-6E8A-4147-A177-3AD203B41FA5}">
                      <a16:colId xmlns:a16="http://schemas.microsoft.com/office/drawing/2014/main" val="1918321210"/>
                    </a:ext>
                  </a:extLst>
                </a:gridCol>
                <a:gridCol w="1450716">
                  <a:extLst>
                    <a:ext uri="{9D8B030D-6E8A-4147-A177-3AD203B41FA5}">
                      <a16:colId xmlns:a16="http://schemas.microsoft.com/office/drawing/2014/main" val="3065439611"/>
                    </a:ext>
                  </a:extLst>
                </a:gridCol>
              </a:tblGrid>
              <a:tr h="435215">
                <a:tc>
                  <a:txBody>
                    <a:bodyPr/>
                    <a:lstStyle/>
                    <a:p>
                      <a:pPr algn="ctr"/>
                      <a:r>
                        <a:rPr lang="en-US" sz="1200"/>
                        <a:t>Azure AD </a:t>
                      </a:r>
                      <a:br>
                        <a:rPr lang="en-US" sz="1200"/>
                      </a:br>
                      <a:r>
                        <a:rPr lang="en-US" sz="1200"/>
                        <a:t>User ID</a:t>
                      </a:r>
                    </a:p>
                  </a:txBody>
                  <a:tcPr marL="62174" marR="62174" marT="31087" marB="31087"/>
                </a:tc>
                <a:tc>
                  <a:txBody>
                    <a:bodyPr/>
                    <a:lstStyle/>
                    <a:p>
                      <a:pPr algn="ctr"/>
                      <a:r>
                        <a:rPr lang="en-US" sz="1200"/>
                        <a:t>Existing IdP</a:t>
                      </a:r>
                      <a:br>
                        <a:rPr lang="en-US" sz="1200"/>
                      </a:br>
                      <a:r>
                        <a:rPr lang="en-US" sz="1200"/>
                        <a:t>User ID</a:t>
                      </a:r>
                    </a:p>
                  </a:txBody>
                  <a:tcPr marL="62174" marR="62174" marT="31087" marB="31087"/>
                </a:tc>
                <a:extLst>
                  <a:ext uri="{0D108BD9-81ED-4DB2-BD59-A6C34878D82A}">
                    <a16:rowId xmlns:a16="http://schemas.microsoft.com/office/drawing/2014/main" val="2763731422"/>
                  </a:ext>
                </a:extLst>
              </a:tr>
              <a:tr h="252149">
                <a:tc>
                  <a:txBody>
                    <a:bodyPr/>
                    <a:lstStyle/>
                    <a:p>
                      <a:r>
                        <a:rPr lang="en-US" sz="1200" b="0" i="0" kern="1200">
                          <a:solidFill>
                            <a:schemeClr val="dk1"/>
                          </a:solidFill>
                          <a:effectLst/>
                          <a:latin typeface="+mn-lt"/>
                          <a:ea typeface="+mn-ea"/>
                          <a:cs typeface="+mn-cs"/>
                        </a:rPr>
                        <a:t>38e43097-cb13-42…</a:t>
                      </a:r>
                    </a:p>
                  </a:txBody>
                  <a:tcPr marL="62174" marR="62174" marT="31087" marB="31087"/>
                </a:tc>
                <a:tc>
                  <a:txBody>
                    <a:bodyPr/>
                    <a:lstStyle/>
                    <a:p>
                      <a:pPr algn="ctr"/>
                      <a:r>
                        <a:rPr lang="en-US" sz="1200"/>
                        <a:t>1</a:t>
                      </a:r>
                    </a:p>
                  </a:txBody>
                  <a:tcPr marL="62174" marR="62174" marT="31087" marB="31087"/>
                </a:tc>
                <a:extLst>
                  <a:ext uri="{0D108BD9-81ED-4DB2-BD59-A6C34878D82A}">
                    <a16:rowId xmlns:a16="http://schemas.microsoft.com/office/drawing/2014/main" val="2887164954"/>
                  </a:ext>
                </a:extLst>
              </a:tr>
              <a:tr h="252149">
                <a:tc>
                  <a:txBody>
                    <a:bodyPr/>
                    <a:lstStyle/>
                    <a:p>
                      <a:r>
                        <a:rPr lang="en-US" sz="1200" b="0" i="0" kern="1200">
                          <a:solidFill>
                            <a:schemeClr val="dk1"/>
                          </a:solidFill>
                          <a:effectLst/>
                          <a:latin typeface="+mn-lt"/>
                          <a:ea typeface="+mn-ea"/>
                          <a:cs typeface="+mn-cs"/>
                        </a:rPr>
                        <a:t>a7775737-9a28-49…</a:t>
                      </a:r>
                    </a:p>
                  </a:txBody>
                  <a:tcPr marL="62174" marR="62174" marT="31087" marB="31087"/>
                </a:tc>
                <a:tc>
                  <a:txBody>
                    <a:bodyPr/>
                    <a:lstStyle/>
                    <a:p>
                      <a:pPr algn="ctr"/>
                      <a:r>
                        <a:rPr lang="en-US" sz="1200"/>
                        <a:t>2</a:t>
                      </a:r>
                    </a:p>
                  </a:txBody>
                  <a:tcPr marL="62174" marR="62174" marT="31087" marB="31087"/>
                </a:tc>
                <a:extLst>
                  <a:ext uri="{0D108BD9-81ED-4DB2-BD59-A6C34878D82A}">
                    <a16:rowId xmlns:a16="http://schemas.microsoft.com/office/drawing/2014/main" val="538701616"/>
                  </a:ext>
                </a:extLst>
              </a:tr>
            </a:tbl>
          </a:graphicData>
        </a:graphic>
      </p:graphicFrame>
      <p:cxnSp>
        <p:nvCxnSpPr>
          <p:cNvPr id="10" name="Straight Connector 9">
            <a:extLst>
              <a:ext uri="{FF2B5EF4-FFF2-40B4-BE49-F238E27FC236}">
                <a16:creationId xmlns:a16="http://schemas.microsoft.com/office/drawing/2014/main" id="{901ED5FA-DD91-9B23-99A0-629D7BF83BDB}"/>
              </a:ext>
            </a:extLst>
          </p:cNvPr>
          <p:cNvCxnSpPr>
            <a:cxnSpLocks/>
          </p:cNvCxnSpPr>
          <p:nvPr/>
        </p:nvCxnSpPr>
        <p:spPr>
          <a:xfrm>
            <a:off x="6132434" y="5594240"/>
            <a:ext cx="155434" cy="109505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2BCC32EC-4275-6426-BA55-E5013E172934}"/>
              </a:ext>
            </a:extLst>
          </p:cNvPr>
          <p:cNvCxnSpPr>
            <a:cxnSpLocks/>
          </p:cNvCxnSpPr>
          <p:nvPr/>
        </p:nvCxnSpPr>
        <p:spPr>
          <a:xfrm>
            <a:off x="6650547" y="4944150"/>
            <a:ext cx="2628548" cy="805630"/>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 name="Isosceles Triangle 3">
            <a:extLst>
              <a:ext uri="{FF2B5EF4-FFF2-40B4-BE49-F238E27FC236}">
                <a16:creationId xmlns:a16="http://schemas.microsoft.com/office/drawing/2014/main" id="{3C9FDFFD-C257-6759-BD22-1772D7FEFA27}"/>
              </a:ext>
            </a:extLst>
          </p:cNvPr>
          <p:cNvSpPr/>
          <p:nvPr/>
        </p:nvSpPr>
        <p:spPr>
          <a:xfrm>
            <a:off x="8277466" y="683632"/>
            <a:ext cx="1622730" cy="139890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32"/>
              <a:t>Existing</a:t>
            </a:r>
          </a:p>
          <a:p>
            <a:pPr algn="ctr"/>
            <a:r>
              <a:rPr lang="en-US" sz="1632"/>
              <a:t>IdP</a:t>
            </a:r>
          </a:p>
        </p:txBody>
      </p:sp>
      <p:sp>
        <p:nvSpPr>
          <p:cNvPr id="23" name="Rectangle 22">
            <a:extLst>
              <a:ext uri="{FF2B5EF4-FFF2-40B4-BE49-F238E27FC236}">
                <a16:creationId xmlns:a16="http://schemas.microsoft.com/office/drawing/2014/main" id="{17643ACB-E849-048C-298B-7D85B12EA25D}"/>
              </a:ext>
            </a:extLst>
          </p:cNvPr>
          <p:cNvSpPr/>
          <p:nvPr/>
        </p:nvSpPr>
        <p:spPr>
          <a:xfrm>
            <a:off x="1658843" y="1528433"/>
            <a:ext cx="2953244" cy="2216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Microsoft Teams</a:t>
            </a:r>
          </a:p>
        </p:txBody>
      </p:sp>
      <p:cxnSp>
        <p:nvCxnSpPr>
          <p:cNvPr id="25" name="Connector: Elbow 24">
            <a:extLst>
              <a:ext uri="{FF2B5EF4-FFF2-40B4-BE49-F238E27FC236}">
                <a16:creationId xmlns:a16="http://schemas.microsoft.com/office/drawing/2014/main" id="{665E5525-DAA9-0A33-D202-10959EDDA511}"/>
              </a:ext>
            </a:extLst>
          </p:cNvPr>
          <p:cNvCxnSpPr>
            <a:stCxn id="23" idx="3"/>
            <a:endCxn id="6" idx="1"/>
          </p:cNvCxnSpPr>
          <p:nvPr/>
        </p:nvCxnSpPr>
        <p:spPr>
          <a:xfrm>
            <a:off x="4612087" y="2636643"/>
            <a:ext cx="1653290" cy="2040813"/>
          </a:xfrm>
          <a:prstGeom prst="bentConnector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861E0F-AD3E-0AA6-D451-5291A2D93CA8}"/>
              </a:ext>
            </a:extLst>
          </p:cNvPr>
          <p:cNvSpPr txBox="1"/>
          <p:nvPr/>
        </p:nvSpPr>
        <p:spPr>
          <a:xfrm>
            <a:off x="4733529" y="2242324"/>
            <a:ext cx="1398905" cy="435541"/>
          </a:xfrm>
          <a:prstGeom prst="rect">
            <a:avLst/>
          </a:prstGeom>
          <a:noFill/>
        </p:spPr>
        <p:txBody>
          <a:bodyPr wrap="square" rtlCol="0">
            <a:spAutoFit/>
          </a:bodyPr>
          <a:lstStyle/>
          <a:p>
            <a:pPr algn="ctr"/>
            <a:r>
              <a:rPr lang="en-US" sz="2175"/>
              <a:t>SSO</a:t>
            </a:r>
          </a:p>
        </p:txBody>
      </p:sp>
      <p:sp>
        <p:nvSpPr>
          <p:cNvPr id="27" name="Rectangle 26">
            <a:extLst>
              <a:ext uri="{FF2B5EF4-FFF2-40B4-BE49-F238E27FC236}">
                <a16:creationId xmlns:a16="http://schemas.microsoft.com/office/drawing/2014/main" id="{B32E4B73-CF2C-8C15-13CC-E0EFD60258F3}"/>
              </a:ext>
            </a:extLst>
          </p:cNvPr>
          <p:cNvSpPr/>
          <p:nvPr/>
        </p:nvSpPr>
        <p:spPr>
          <a:xfrm>
            <a:off x="1658844" y="4008638"/>
            <a:ext cx="2953244" cy="2216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1">
                <a:solidFill>
                  <a:schemeClr val="tx1"/>
                </a:solidFill>
              </a:rPr>
              <a:t>Microsoft Graph</a:t>
            </a:r>
            <a:br>
              <a:rPr lang="en-US" sz="2991">
                <a:solidFill>
                  <a:schemeClr val="tx1"/>
                </a:solidFill>
              </a:rPr>
            </a:br>
            <a:br>
              <a:rPr lang="en-US" sz="2991">
                <a:solidFill>
                  <a:schemeClr val="tx1"/>
                </a:solidFill>
              </a:rPr>
            </a:br>
            <a:endParaRPr lang="en-US" sz="2991">
              <a:solidFill>
                <a:schemeClr val="tx1"/>
              </a:solidFill>
            </a:endParaRPr>
          </a:p>
        </p:txBody>
      </p:sp>
      <p:sp>
        <p:nvSpPr>
          <p:cNvPr id="5" name="Isosceles Triangle 4">
            <a:extLst>
              <a:ext uri="{FF2B5EF4-FFF2-40B4-BE49-F238E27FC236}">
                <a16:creationId xmlns:a16="http://schemas.microsoft.com/office/drawing/2014/main" id="{3D81E91C-9346-B483-CA42-81E9BBB27BB7}"/>
              </a:ext>
            </a:extLst>
          </p:cNvPr>
          <p:cNvSpPr/>
          <p:nvPr/>
        </p:nvSpPr>
        <p:spPr>
          <a:xfrm>
            <a:off x="3769883" y="683632"/>
            <a:ext cx="1622730" cy="139890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32"/>
              <a:t>Azure</a:t>
            </a:r>
            <a:br>
              <a:rPr lang="en-US" sz="1632"/>
            </a:br>
            <a:r>
              <a:rPr lang="en-US" sz="1632"/>
              <a:t>AD</a:t>
            </a:r>
          </a:p>
        </p:txBody>
      </p:sp>
      <p:cxnSp>
        <p:nvCxnSpPr>
          <p:cNvPr id="28" name="Connector: Elbow 27">
            <a:extLst>
              <a:ext uri="{FF2B5EF4-FFF2-40B4-BE49-F238E27FC236}">
                <a16:creationId xmlns:a16="http://schemas.microsoft.com/office/drawing/2014/main" id="{56CC08D8-E3E8-F65C-BFB9-2F6CC0D44F0C}"/>
              </a:ext>
            </a:extLst>
          </p:cNvPr>
          <p:cNvCxnSpPr>
            <a:cxnSpLocks/>
          </p:cNvCxnSpPr>
          <p:nvPr/>
        </p:nvCxnSpPr>
        <p:spPr>
          <a:xfrm flipV="1">
            <a:off x="4620580" y="4800374"/>
            <a:ext cx="1644797" cy="406663"/>
          </a:xfrm>
          <a:prstGeom prst="bentConnector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Picture 31" descr="A close up of a sign&#10;&#10;Description automatically generated">
            <a:extLst>
              <a:ext uri="{FF2B5EF4-FFF2-40B4-BE49-F238E27FC236}">
                <a16:creationId xmlns:a16="http://schemas.microsoft.com/office/drawing/2014/main" id="{6A81C7D8-44F7-38B9-9F8E-EFF5D98C87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0987" y="5673832"/>
            <a:ext cx="330862" cy="287786"/>
          </a:xfrm>
          <a:prstGeom prst="rect">
            <a:avLst/>
          </a:prstGeom>
        </p:spPr>
      </p:pic>
      <p:pic>
        <p:nvPicPr>
          <p:cNvPr id="33" name="Picture 32" descr="A close up of a sign&#10;&#10;Description automatically generated">
            <a:extLst>
              <a:ext uri="{FF2B5EF4-FFF2-40B4-BE49-F238E27FC236}">
                <a16:creationId xmlns:a16="http://schemas.microsoft.com/office/drawing/2014/main" id="{5D0E974E-8CAD-AF13-17F5-0EC33FFEA5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380" y="5352008"/>
            <a:ext cx="331779" cy="288702"/>
          </a:xfrm>
          <a:prstGeom prst="rect">
            <a:avLst/>
          </a:prstGeom>
        </p:spPr>
      </p:pic>
      <p:pic>
        <p:nvPicPr>
          <p:cNvPr id="34" name="Picture 33" descr="A close up of a sign&#10;&#10;Description automatically generated">
            <a:extLst>
              <a:ext uri="{FF2B5EF4-FFF2-40B4-BE49-F238E27FC236}">
                <a16:creationId xmlns:a16="http://schemas.microsoft.com/office/drawing/2014/main" id="{72F07F70-9120-9CA7-803E-EF475CF6A4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455" y="5349843"/>
            <a:ext cx="331779" cy="287786"/>
          </a:xfrm>
          <a:prstGeom prst="rect">
            <a:avLst/>
          </a:prstGeom>
        </p:spPr>
      </p:pic>
      <p:pic>
        <p:nvPicPr>
          <p:cNvPr id="35" name="Picture 34" descr="A picture containing clock, sign&#10;&#10;Description automatically generated">
            <a:extLst>
              <a:ext uri="{FF2B5EF4-FFF2-40B4-BE49-F238E27FC236}">
                <a16:creationId xmlns:a16="http://schemas.microsoft.com/office/drawing/2014/main" id="{A7E6183F-A522-1BC8-0956-9B03A13486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0534" y="5673337"/>
            <a:ext cx="332695" cy="287785"/>
          </a:xfrm>
          <a:prstGeom prst="rect">
            <a:avLst/>
          </a:prstGeom>
        </p:spPr>
      </p:pic>
      <p:pic>
        <p:nvPicPr>
          <p:cNvPr id="36" name="Picture 35" descr="A close up of a sign&#10;&#10;Description automatically generated">
            <a:extLst>
              <a:ext uri="{FF2B5EF4-FFF2-40B4-BE49-F238E27FC236}">
                <a16:creationId xmlns:a16="http://schemas.microsoft.com/office/drawing/2014/main" id="{68201A51-9FE6-F5EC-846A-AEC4DDE84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1440" y="5673337"/>
            <a:ext cx="330862" cy="287786"/>
          </a:xfrm>
          <a:prstGeom prst="rect">
            <a:avLst/>
          </a:prstGeom>
        </p:spPr>
      </p:pic>
      <p:grpSp>
        <p:nvGrpSpPr>
          <p:cNvPr id="37" name="Group 36">
            <a:extLst>
              <a:ext uri="{FF2B5EF4-FFF2-40B4-BE49-F238E27FC236}">
                <a16:creationId xmlns:a16="http://schemas.microsoft.com/office/drawing/2014/main" id="{B188B4CB-1AF6-DA4F-5636-132637032C01}"/>
              </a:ext>
            </a:extLst>
          </p:cNvPr>
          <p:cNvGrpSpPr/>
          <p:nvPr/>
        </p:nvGrpSpPr>
        <p:grpSpPr>
          <a:xfrm>
            <a:off x="2769102" y="4987960"/>
            <a:ext cx="365114" cy="300994"/>
            <a:chOff x="1633395" y="5031310"/>
            <a:chExt cx="1514495" cy="1248527"/>
          </a:xfrm>
        </p:grpSpPr>
        <p:pic>
          <p:nvPicPr>
            <p:cNvPr id="38" name="Picture 37" descr="A close up of a sign&#10;&#10;Description automatically generated">
              <a:extLst>
                <a:ext uri="{FF2B5EF4-FFF2-40B4-BE49-F238E27FC236}">
                  <a16:creationId xmlns:a16="http://schemas.microsoft.com/office/drawing/2014/main" id="{F6E9B1D6-3C8D-99E0-6E4F-4FF4F53B64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33395" y="5031310"/>
              <a:ext cx="1072103" cy="1060223"/>
            </a:xfrm>
            <a:prstGeom prst="rect">
              <a:avLst/>
            </a:prstGeom>
          </p:spPr>
        </p:pic>
        <p:pic>
          <p:nvPicPr>
            <p:cNvPr id="39" name="Picture 38" descr="A close up of a logo&#10;&#10;Description automatically generated">
              <a:extLst>
                <a:ext uri="{FF2B5EF4-FFF2-40B4-BE49-F238E27FC236}">
                  <a16:creationId xmlns:a16="http://schemas.microsoft.com/office/drawing/2014/main" id="{FD760387-BC36-2C50-5A47-5390F39D0E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25173" y="5561422"/>
              <a:ext cx="1122717" cy="718415"/>
            </a:xfrm>
            <a:prstGeom prst="rect">
              <a:avLst/>
            </a:prstGeom>
          </p:spPr>
        </p:pic>
      </p:grpSp>
      <p:pic>
        <p:nvPicPr>
          <p:cNvPr id="44" name="Picture 43" descr="Icon&#10;&#10;Description automatically generated">
            <a:extLst>
              <a:ext uri="{FF2B5EF4-FFF2-40B4-BE49-F238E27FC236}">
                <a16:creationId xmlns:a16="http://schemas.microsoft.com/office/drawing/2014/main" id="{3AA7FF16-418E-6F24-5EFB-79F5D7BC4C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36822" y="5319776"/>
            <a:ext cx="224279" cy="295949"/>
          </a:xfrm>
          <a:prstGeom prst="rect">
            <a:avLst/>
          </a:prstGeom>
        </p:spPr>
      </p:pic>
      <p:pic>
        <p:nvPicPr>
          <p:cNvPr id="46" name="Picture 45" descr="Icon&#10;&#10;Description automatically generated">
            <a:extLst>
              <a:ext uri="{FF2B5EF4-FFF2-40B4-BE49-F238E27FC236}">
                <a16:creationId xmlns:a16="http://schemas.microsoft.com/office/drawing/2014/main" id="{73C864AB-BB59-8287-4535-86E238CD920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00993" y="4948181"/>
            <a:ext cx="375247" cy="341984"/>
          </a:xfrm>
          <a:prstGeom prst="rect">
            <a:avLst/>
          </a:prstGeom>
        </p:spPr>
      </p:pic>
      <p:pic>
        <p:nvPicPr>
          <p:cNvPr id="48" name="Picture 47" descr="Icon&#10;&#10;Description automatically generated">
            <a:extLst>
              <a:ext uri="{FF2B5EF4-FFF2-40B4-BE49-F238E27FC236}">
                <a16:creationId xmlns:a16="http://schemas.microsoft.com/office/drawing/2014/main" id="{0226C2E3-203F-825A-3323-87AC4878AF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8016" y="4940188"/>
            <a:ext cx="339564" cy="331075"/>
          </a:xfrm>
          <a:prstGeom prst="rect">
            <a:avLst/>
          </a:prstGeom>
        </p:spPr>
      </p:pic>
      <p:sp>
        <p:nvSpPr>
          <p:cNvPr id="7" name="Cylinder 6">
            <a:extLst>
              <a:ext uri="{FF2B5EF4-FFF2-40B4-BE49-F238E27FC236}">
                <a16:creationId xmlns:a16="http://schemas.microsoft.com/office/drawing/2014/main" id="{F98B0AAF-361D-B06D-622E-DC659FB36BCC}"/>
              </a:ext>
            </a:extLst>
          </p:cNvPr>
          <p:cNvSpPr/>
          <p:nvPr/>
        </p:nvSpPr>
        <p:spPr>
          <a:xfrm>
            <a:off x="6132434" y="4922376"/>
            <a:ext cx="633813" cy="725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cxnSp>
        <p:nvCxnSpPr>
          <p:cNvPr id="18" name="Straight Connector 17">
            <a:extLst>
              <a:ext uri="{FF2B5EF4-FFF2-40B4-BE49-F238E27FC236}">
                <a16:creationId xmlns:a16="http://schemas.microsoft.com/office/drawing/2014/main" id="{1B62D708-B032-D992-6954-838DFC6DE702}"/>
              </a:ext>
            </a:extLst>
          </p:cNvPr>
          <p:cNvCxnSpPr>
            <a:cxnSpLocks/>
          </p:cNvCxnSpPr>
          <p:nvPr/>
        </p:nvCxnSpPr>
        <p:spPr>
          <a:xfrm>
            <a:off x="6132434" y="5040136"/>
            <a:ext cx="163928" cy="709644"/>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876592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1085748" y="4719532"/>
            <a:ext cx="8024888" cy="2130653"/>
          </a:xfrm>
          <a:prstGeom prst="roundRect">
            <a:avLst/>
          </a:prstGeom>
          <a:solidFill>
            <a:schemeClr val="accent3">
              <a:alpha val="31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1836"/>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2930776" y="169486"/>
          <a:ext cx="2955565" cy="2748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2545569" y="3474071"/>
            <a:ext cx="3949373" cy="627512"/>
          </a:xfrm>
          <a:prstGeom prst="ellipse">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lIns="93260" tIns="46630" rIns="93260" bIns="46630" rtlCol="0" anchor="ctr"/>
          <a:lstStyle/>
          <a:p>
            <a:pPr algn="ctr"/>
            <a:r>
              <a:rPr lang="en-US" sz="1836"/>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1956039" y="5176303"/>
            <a:ext cx="1112394"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93260" tIns="46630" rIns="93260" bIns="46630" rtlCol="0" anchor="ctr"/>
          <a:lstStyle/>
          <a:p>
            <a:pPr algn="ctr"/>
            <a:r>
              <a:rPr lang="en-US" sz="1224"/>
              <a:t>Configurable  tab</a:t>
            </a:r>
            <a:endParaRPr lang="en-US" sz="1836">
              <a:cs typeface="Calibri"/>
            </a:endParaRP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3233388" y="5173965"/>
            <a:ext cx="1044321"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71"/>
              <a:t>Messaging Extension w/Adaptive Cards</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6731345" y="5172779"/>
            <a:ext cx="1146573"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22"/>
              <a:t>Monetization</a:t>
            </a: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4248663" y="3195999"/>
            <a:ext cx="549668" cy="6478"/>
          </a:xfrm>
          <a:prstGeom prst="curved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5031372" y="245837"/>
            <a:ext cx="1618980" cy="469103"/>
          </a:xfrm>
          <a:prstGeom prst="rect">
            <a:avLst/>
          </a:prstGeom>
          <a:noFill/>
        </p:spPr>
        <p:txBody>
          <a:bodyPr wrap="square" rtlCol="0">
            <a:spAutoFit/>
          </a:bodyPr>
          <a:lstStyle/>
          <a:p>
            <a:r>
              <a:rPr lang="en-US" sz="1224" i="1"/>
              <a:t>Migrate an Azure AD Web App to Teams</a:t>
            </a:r>
          </a:p>
        </p:txBody>
      </p:sp>
      <p:sp>
        <p:nvSpPr>
          <p:cNvPr id="25" name="TextBox 24">
            <a:extLst>
              <a:ext uri="{FF2B5EF4-FFF2-40B4-BE49-F238E27FC236}">
                <a16:creationId xmlns:a16="http://schemas.microsoft.com/office/drawing/2014/main" id="{A8C98825-C8A4-441F-8F9A-4D034EB3D609}"/>
              </a:ext>
            </a:extLst>
          </p:cNvPr>
          <p:cNvSpPr txBox="1"/>
          <p:nvPr/>
        </p:nvSpPr>
        <p:spPr>
          <a:xfrm>
            <a:off x="8551462" y="207661"/>
            <a:ext cx="1618980" cy="657488"/>
          </a:xfrm>
          <a:prstGeom prst="rect">
            <a:avLst/>
          </a:prstGeom>
          <a:noFill/>
        </p:spPr>
        <p:txBody>
          <a:bodyPr wrap="square" rtlCol="0">
            <a:spAutoFit/>
          </a:bodyPr>
          <a:lstStyle/>
          <a:p>
            <a:r>
              <a:rPr lang="en-US" sz="1224" i="1"/>
              <a:t>Migrate a non-Azure AD Web App to Teams</a:t>
            </a:r>
          </a:p>
        </p:txBody>
      </p:sp>
      <p:graphicFrame>
        <p:nvGraphicFramePr>
          <p:cNvPr id="26" name="Diagram 25">
            <a:extLst>
              <a:ext uri="{FF2B5EF4-FFF2-40B4-BE49-F238E27FC236}">
                <a16:creationId xmlns:a16="http://schemas.microsoft.com/office/drawing/2014/main" id="{579351E4-8D01-4A89-8BD4-4BBD833F4AF1}"/>
              </a:ext>
            </a:extLst>
          </p:cNvPr>
          <p:cNvGraphicFramePr/>
          <p:nvPr/>
        </p:nvGraphicFramePr>
        <p:xfrm>
          <a:off x="6419918" y="144340"/>
          <a:ext cx="2690717" cy="3510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9" name="TextBox 28">
            <a:extLst>
              <a:ext uri="{FF2B5EF4-FFF2-40B4-BE49-F238E27FC236}">
                <a16:creationId xmlns:a16="http://schemas.microsoft.com/office/drawing/2014/main" id="{F05930AC-316C-4018-9010-206FC6E9D1E2}"/>
              </a:ext>
            </a:extLst>
          </p:cNvPr>
          <p:cNvSpPr txBox="1"/>
          <p:nvPr/>
        </p:nvSpPr>
        <p:spPr>
          <a:xfrm>
            <a:off x="4535303" y="2986105"/>
            <a:ext cx="1618980" cy="469103"/>
          </a:xfrm>
          <a:prstGeom prst="rect">
            <a:avLst/>
          </a:prstGeom>
          <a:noFill/>
        </p:spPr>
        <p:txBody>
          <a:bodyPr wrap="square" rtlCol="0">
            <a:spAutoFit/>
          </a:bodyPr>
          <a:lstStyle/>
          <a:p>
            <a:r>
              <a:rPr lang="en-US" sz="1224" i="1"/>
              <a:t>Personal tab w/Azure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2465289" y="169486"/>
            <a:ext cx="1295066" cy="547206"/>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tx1"/>
                  </a:solidFill>
                </a:rPr>
                <a:t>start</a:t>
              </a:r>
            </a:p>
          </p:txBody>
        </p:sp>
      </p:grpSp>
      <p:grpSp>
        <p:nvGrpSpPr>
          <p:cNvPr id="50" name="Group 49">
            <a:extLst>
              <a:ext uri="{FF2B5EF4-FFF2-40B4-BE49-F238E27FC236}">
                <a16:creationId xmlns:a16="http://schemas.microsoft.com/office/drawing/2014/main" id="{DB39980D-7E48-4DEF-A415-38BE3F251A1D}"/>
              </a:ext>
            </a:extLst>
          </p:cNvPr>
          <p:cNvGrpSpPr/>
          <p:nvPr/>
        </p:nvGrpSpPr>
        <p:grpSpPr>
          <a:xfrm>
            <a:off x="7944686" y="5218932"/>
            <a:ext cx="821735" cy="529276"/>
            <a:chOff x="10663237" y="5592335"/>
            <a:chExt cx="914400" cy="687180"/>
          </a:xfrm>
        </p:grpSpPr>
        <p:sp>
          <p:nvSpPr>
            <p:cNvPr id="48" name="Rectangle: Rounded Corners 47">
              <a:extLst>
                <a:ext uri="{FF2B5EF4-FFF2-40B4-BE49-F238E27FC236}">
                  <a16:creationId xmlns:a16="http://schemas.microsoft.com/office/drawing/2014/main" id="{2CB16E6B-58F1-4E56-AEA6-74F685F56A2E}"/>
                </a:ext>
              </a:extLst>
            </p:cNvPr>
            <p:cNvSpPr/>
            <p:nvPr/>
          </p:nvSpPr>
          <p:spPr>
            <a:xfrm>
              <a:off x="10800960" y="5636925"/>
              <a:ext cx="599740"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Rectangle: Rounded Corners 48">
              <a:extLst>
                <a:ext uri="{FF2B5EF4-FFF2-40B4-BE49-F238E27FC236}">
                  <a16:creationId xmlns:a16="http://schemas.microsoft.com/office/drawing/2014/main" id="{406E0D5E-7221-4711-B1F7-423290F7FEE9}"/>
                </a:ext>
              </a:extLst>
            </p:cNvPr>
            <p:cNvSpPr/>
            <p:nvPr/>
          </p:nvSpPr>
          <p:spPr>
            <a:xfrm rot="2082568">
              <a:off x="10953659" y="5617669"/>
              <a:ext cx="192846"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6" name="Graphic 45" descr="Pot of gold with solid fill">
              <a:extLst>
                <a:ext uri="{FF2B5EF4-FFF2-40B4-BE49-F238E27FC236}">
                  <a16:creationId xmlns:a16="http://schemas.microsoft.com/office/drawing/2014/main" id="{7EB80C05-D0A9-4C4D-9DC9-718C287DDE77}"/>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11991" b="12858"/>
            <a:stretch/>
          </p:blipFill>
          <p:spPr>
            <a:xfrm>
              <a:off x="10663237" y="5592335"/>
              <a:ext cx="914400" cy="687180"/>
            </a:xfrm>
            <a:prstGeom prst="rect">
              <a:avLst/>
            </a:prstGeom>
          </p:spPr>
        </p:pic>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766535" y="1157573"/>
            <a:ext cx="3176169" cy="3165944"/>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5376846" y="3244993"/>
            <a:ext cx="1071196" cy="2784376"/>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p:cNvCxnSpPr>
          <p:nvPr/>
        </p:nvCxnSpPr>
        <p:spPr>
          <a:xfrm rot="16200000" flipH="1">
            <a:off x="4190121" y="4431717"/>
            <a:ext cx="1062872" cy="402602"/>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2978886" y="3634932"/>
            <a:ext cx="1074720" cy="2008020"/>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p:cNvCxnSpPr>
          <p:nvPr/>
        </p:nvCxnSpPr>
        <p:spPr>
          <a:xfrm rot="5400000">
            <a:off x="3639581" y="4287376"/>
            <a:ext cx="1066468" cy="694881"/>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188984" y="4717733"/>
            <a:ext cx="2663798" cy="406265"/>
          </a:xfrm>
          <a:prstGeom prst="rect">
            <a:avLst/>
          </a:prstGeom>
          <a:noFill/>
          <a:ln>
            <a:noFill/>
          </a:ln>
        </p:spPr>
        <p:txBody>
          <a:bodyPr wrap="square" rtlCol="0">
            <a:spAutoFit/>
          </a:bodyPr>
          <a:lstStyle/>
          <a:p>
            <a:r>
              <a:rPr lang="en-US" sz="2040" b="1">
                <a:solidFill>
                  <a:schemeClr val="accent3">
                    <a:lumMod val="50000"/>
                  </a:schemeClr>
                </a:solidFill>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407352" y="957052"/>
            <a:ext cx="3765463" cy="627512"/>
          </a:xfrm>
        </p:spPr>
        <p:txBody>
          <a:bodyPr>
            <a:noAutofit/>
          </a:bodyPr>
          <a:lstStyle/>
          <a:p>
            <a:r>
              <a:rPr lang="en-US" sz="4079" dirty="0"/>
              <a:t>Teams App Camp</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4443410" y="5173964"/>
            <a:ext cx="1044321"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93260" tIns="46630" rIns="93260" bIns="46630" rtlCol="0" anchor="ctr"/>
          <a:lstStyle/>
          <a:p>
            <a:pPr algn="ctr"/>
            <a:r>
              <a:rPr lang="en-US" sz="1071"/>
              <a:t>Deep</a:t>
            </a:r>
            <a:br>
              <a:rPr lang="en-US" sz="1071"/>
            </a:br>
            <a:r>
              <a:rPr lang="en-US" sz="1071"/>
              <a:t>links</a:t>
            </a:r>
            <a:endParaRPr lang="en-US" sz="1836"/>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5555057" y="5173963"/>
            <a:ext cx="1044321"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93260" tIns="46630" rIns="93260" bIns="46630" rtlCol="0" anchor="ctr"/>
          <a:lstStyle/>
          <a:p>
            <a:pPr algn="ctr"/>
            <a:r>
              <a:rPr lang="en-US" sz="1071"/>
              <a:t>Task</a:t>
            </a:r>
            <a:br>
              <a:rPr lang="en-US" sz="1071"/>
            </a:br>
            <a:r>
              <a:rPr lang="en-US" sz="1071"/>
              <a:t>modules</a:t>
            </a:r>
            <a:endParaRPr lang="en-US" sz="1836"/>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16200000" flipH="1">
            <a:off x="4762547" y="3859290"/>
            <a:ext cx="1072381" cy="1556962"/>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ACBC444-E801-5E74-412B-20432FA9DD87}"/>
              </a:ext>
            </a:extLst>
          </p:cNvPr>
          <p:cNvSpPr txBox="1"/>
          <p:nvPr/>
        </p:nvSpPr>
        <p:spPr>
          <a:xfrm>
            <a:off x="368032" y="2218046"/>
            <a:ext cx="2865356" cy="385362"/>
          </a:xfrm>
          <a:prstGeom prst="rect">
            <a:avLst/>
          </a:prstGeom>
          <a:noFill/>
        </p:spPr>
        <p:txBody>
          <a:bodyPr wrap="square" rtlCol="0">
            <a:spAutoFit/>
          </a:bodyPr>
          <a:lstStyle/>
          <a:p>
            <a:r>
              <a:rPr lang="en-US" sz="1904">
                <a:hlinkClick r:id="rId17"/>
              </a:rPr>
              <a:t>https://aka.ms/AppCamp</a:t>
            </a:r>
            <a:r>
              <a:rPr lang="en-US" sz="1904"/>
              <a:t> </a:t>
            </a:r>
          </a:p>
        </p:txBody>
      </p:sp>
      <p:pic>
        <p:nvPicPr>
          <p:cNvPr id="7" name="Picture 6">
            <a:extLst>
              <a:ext uri="{FF2B5EF4-FFF2-40B4-BE49-F238E27FC236}">
                <a16:creationId xmlns:a16="http://schemas.microsoft.com/office/drawing/2014/main" id="{5D037001-1396-B0D3-A280-6F05E16A7E6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00265" y="2761075"/>
            <a:ext cx="1638060" cy="161020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Rectangle: Rounded Corners 1">
            <a:extLst>
              <a:ext uri="{FF2B5EF4-FFF2-40B4-BE49-F238E27FC236}">
                <a16:creationId xmlns:a16="http://schemas.microsoft.com/office/drawing/2014/main" id="{628BBFA4-EC85-50CE-68D0-4A89142325A1}"/>
              </a:ext>
            </a:extLst>
          </p:cNvPr>
          <p:cNvSpPr/>
          <p:nvPr/>
        </p:nvSpPr>
        <p:spPr>
          <a:xfrm>
            <a:off x="1956039" y="6037473"/>
            <a:ext cx="1112394" cy="657574"/>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93260" tIns="46630" rIns="93260" bIns="46630" rtlCol="0" anchor="ctr"/>
          <a:lstStyle/>
          <a:p>
            <a:pPr algn="ctr"/>
            <a:r>
              <a:rPr lang="en-US" sz="1224">
                <a:cs typeface="Calibri"/>
              </a:rPr>
              <a:t>Tab in Meeting</a:t>
            </a:r>
            <a:endParaRPr lang="en-US" sz="1836">
              <a:cs typeface="Calibri"/>
            </a:endParaRPr>
          </a:p>
        </p:txBody>
      </p:sp>
      <p:cxnSp>
        <p:nvCxnSpPr>
          <p:cNvPr id="6" name="Connector: Curved 5">
            <a:extLst>
              <a:ext uri="{FF2B5EF4-FFF2-40B4-BE49-F238E27FC236}">
                <a16:creationId xmlns:a16="http://schemas.microsoft.com/office/drawing/2014/main" id="{B577E318-33CC-942E-7BD8-F7A7C3BA9075}"/>
              </a:ext>
            </a:extLst>
          </p:cNvPr>
          <p:cNvCxnSpPr>
            <a:cxnSpLocks/>
            <a:stCxn id="8" idx="2"/>
          </p:cNvCxnSpPr>
          <p:nvPr/>
        </p:nvCxnSpPr>
        <p:spPr>
          <a:xfrm rot="16200000" flipH="1">
            <a:off x="2410439" y="5935674"/>
            <a:ext cx="203596" cy="2"/>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580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9C34D2-EB41-8D54-7590-95BCCC4B572F}"/>
              </a:ext>
            </a:extLst>
          </p:cNvPr>
          <p:cNvSpPr/>
          <p:nvPr/>
        </p:nvSpPr>
        <p:spPr bwMode="auto">
          <a:xfrm>
            <a:off x="-1" y="3911600"/>
            <a:ext cx="12436475" cy="3082925"/>
          </a:xfrm>
          <a:prstGeom prst="rect">
            <a:avLst/>
          </a:prstGeom>
          <a:solidFill>
            <a:srgbClr val="352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673559-6268-F70A-A19F-B62E1F649EE5}"/>
              </a:ext>
            </a:extLst>
          </p:cNvPr>
          <p:cNvSpPr>
            <a:spLocks noGrp="1"/>
          </p:cNvSpPr>
          <p:nvPr>
            <p:ph type="title"/>
          </p:nvPr>
        </p:nvSpPr>
        <p:spPr/>
        <p:txBody>
          <a:bodyPr/>
          <a:lstStyle/>
          <a:p>
            <a:r>
              <a:rPr lang="en-US" dirty="0"/>
              <a:t>Resources</a:t>
            </a:r>
          </a:p>
        </p:txBody>
      </p:sp>
      <p:graphicFrame>
        <p:nvGraphicFramePr>
          <p:cNvPr id="3" name="Table 3">
            <a:extLst>
              <a:ext uri="{FF2B5EF4-FFF2-40B4-BE49-F238E27FC236}">
                <a16:creationId xmlns:a16="http://schemas.microsoft.com/office/drawing/2014/main" id="{26CAFDD6-2534-3A6D-4DA4-0F17540DA2EA}"/>
              </a:ext>
            </a:extLst>
          </p:cNvPr>
          <p:cNvGraphicFramePr>
            <a:graphicFrameLocks noGrp="1"/>
          </p:cNvGraphicFramePr>
          <p:nvPr>
            <p:extLst>
              <p:ext uri="{D42A27DB-BD31-4B8C-83A1-F6EECF244321}">
                <p14:modId xmlns:p14="http://schemas.microsoft.com/office/powerpoint/2010/main" val="4236332989"/>
              </p:ext>
            </p:extLst>
          </p:nvPr>
        </p:nvGraphicFramePr>
        <p:xfrm>
          <a:off x="901700" y="1648001"/>
          <a:ext cx="10642600" cy="1737360"/>
        </p:xfrm>
        <a:graphic>
          <a:graphicData uri="http://schemas.openxmlformats.org/drawingml/2006/table">
            <a:tbl>
              <a:tblPr>
                <a:tableStyleId>{5C22544A-7EE6-4342-B048-85BDC9FD1C3A}</a:tableStyleId>
              </a:tblPr>
              <a:tblGrid>
                <a:gridCol w="4622800">
                  <a:extLst>
                    <a:ext uri="{9D8B030D-6E8A-4147-A177-3AD203B41FA5}">
                      <a16:colId xmlns:a16="http://schemas.microsoft.com/office/drawing/2014/main" val="3719313027"/>
                    </a:ext>
                  </a:extLst>
                </a:gridCol>
                <a:gridCol w="6019800">
                  <a:extLst>
                    <a:ext uri="{9D8B030D-6E8A-4147-A177-3AD203B41FA5}">
                      <a16:colId xmlns:a16="http://schemas.microsoft.com/office/drawing/2014/main" val="2745386583"/>
                    </a:ext>
                  </a:extLst>
                </a:gridCol>
              </a:tblGrid>
              <a:tr h="370840">
                <a:tc>
                  <a:txBody>
                    <a:bodyPr/>
                    <a:lstStyle/>
                    <a:p>
                      <a:r>
                        <a:rPr lang="en-US" sz="3200" dirty="0"/>
                        <a:t>Hands-on lab (“B Path”)</a:t>
                      </a:r>
                    </a:p>
                  </a:txBody>
                  <a:tcPr/>
                </a:tc>
                <a:tc>
                  <a:txBody>
                    <a:bodyPr/>
                    <a:lstStyle/>
                    <a:p>
                      <a:r>
                        <a:rPr lang="en-US" sz="3200" dirty="0">
                          <a:hlinkClick r:id="rId2"/>
                        </a:rPr>
                        <a:t>http://aka.ms/app-camp</a:t>
                      </a:r>
                      <a:endParaRPr lang="en-US" sz="3200" dirty="0"/>
                    </a:p>
                  </a:txBody>
                  <a:tcPr/>
                </a:tc>
                <a:extLst>
                  <a:ext uri="{0D108BD9-81ED-4DB2-BD59-A6C34878D82A}">
                    <a16:rowId xmlns:a16="http://schemas.microsoft.com/office/drawing/2014/main" val="492363234"/>
                  </a:ext>
                </a:extLst>
              </a:tr>
              <a:tr h="370840">
                <a:tc>
                  <a:txBody>
                    <a:bodyPr/>
                    <a:lstStyle/>
                    <a:p>
                      <a:r>
                        <a:rPr lang="en-US" sz="3200" dirty="0"/>
                        <a:t>Blog article</a:t>
                      </a:r>
                    </a:p>
                  </a:txBody>
                  <a:tcPr/>
                </a:tc>
                <a:tc>
                  <a:txBody>
                    <a:bodyPr/>
                    <a:lstStyle/>
                    <a:p>
                      <a:r>
                        <a:rPr lang="en-US" sz="2400" dirty="0">
                          <a:hlinkClick r:id="rId3"/>
                        </a:rPr>
                        <a:t>https://aka.ms/account-linking-article</a:t>
                      </a:r>
                      <a:r>
                        <a:rPr lang="en-US" sz="2400" dirty="0"/>
                        <a:t> </a:t>
                      </a:r>
                    </a:p>
                  </a:txBody>
                  <a:tcPr anchor="ctr"/>
                </a:tc>
                <a:extLst>
                  <a:ext uri="{0D108BD9-81ED-4DB2-BD59-A6C34878D82A}">
                    <a16:rowId xmlns:a16="http://schemas.microsoft.com/office/drawing/2014/main" val="2426753850"/>
                  </a:ext>
                </a:extLst>
              </a:tr>
              <a:tr h="370840">
                <a:tc>
                  <a:txBody>
                    <a:bodyPr/>
                    <a:lstStyle/>
                    <a:p>
                      <a:r>
                        <a:rPr lang="en-US" sz="3200" dirty="0"/>
                        <a:t>Sample</a:t>
                      </a:r>
                    </a:p>
                  </a:txBody>
                  <a:tcPr/>
                </a:tc>
                <a:tc>
                  <a:txBody>
                    <a:bodyPr/>
                    <a:lstStyle/>
                    <a:p>
                      <a:r>
                        <a:rPr lang="en-US" sz="2400" dirty="0">
                          <a:hlinkClick r:id="rId4"/>
                        </a:rPr>
                        <a:t>https://aka.ms/account-linking-sample</a:t>
                      </a:r>
                      <a:r>
                        <a:rPr lang="en-US" sz="2400" dirty="0"/>
                        <a:t>  </a:t>
                      </a:r>
                    </a:p>
                  </a:txBody>
                  <a:tcPr anchor="ctr"/>
                </a:tc>
                <a:extLst>
                  <a:ext uri="{0D108BD9-81ED-4DB2-BD59-A6C34878D82A}">
                    <a16:rowId xmlns:a16="http://schemas.microsoft.com/office/drawing/2014/main" val="2965149120"/>
                  </a:ext>
                </a:extLst>
              </a:tr>
            </a:tbl>
          </a:graphicData>
        </a:graphic>
      </p:graphicFrame>
      <p:pic>
        <p:nvPicPr>
          <p:cNvPr id="1026" name="Picture 2">
            <a:extLst>
              <a:ext uri="{FF2B5EF4-FFF2-40B4-BE49-F238E27FC236}">
                <a16:creationId xmlns:a16="http://schemas.microsoft.com/office/drawing/2014/main" id="{887ED645-4409-ED74-5F09-5CCB52B5FB1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76800" y="3918159"/>
            <a:ext cx="7559675" cy="30763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60856-6234-8076-8C46-9CFFADC48D15}"/>
              </a:ext>
            </a:extLst>
          </p:cNvPr>
          <p:cNvSpPr txBox="1"/>
          <p:nvPr/>
        </p:nvSpPr>
        <p:spPr>
          <a:xfrm>
            <a:off x="355600" y="4127500"/>
            <a:ext cx="7315200" cy="2776145"/>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Teams App Camp – on demand NOW</a:t>
            </a:r>
            <a:br>
              <a:rPr lang="en-US" sz="2400" dirty="0">
                <a:solidFill>
                  <a:schemeClr val="bg1"/>
                </a:solidFill>
              </a:rPr>
            </a:br>
            <a:r>
              <a:rPr lang="en-US" sz="2400" dirty="0">
                <a:solidFill>
                  <a:schemeClr val="bg1"/>
                </a:solidFill>
                <a:hlinkClick r:id="rId2">
                  <a:extLst>
                    <a:ext uri="{A12FA001-AC4F-418D-AE19-62706E023703}">
                      <ahyp:hlinkClr xmlns:ahyp="http://schemas.microsoft.com/office/drawing/2018/hyperlinkcolor" val="tx"/>
                    </a:ext>
                  </a:extLst>
                </a:hlinkClick>
              </a:rPr>
              <a:t>http://aka.ms/app-camp</a:t>
            </a:r>
            <a:endParaRPr lang="en-US" sz="2400" dirty="0">
              <a:solidFill>
                <a:schemeClr val="bg1"/>
              </a:solidFill>
            </a:endParaRPr>
          </a:p>
          <a:p>
            <a:pPr>
              <a:lnSpc>
                <a:spcPct val="90000"/>
              </a:lnSpc>
              <a:spcAft>
                <a:spcPts val="600"/>
              </a:spcAft>
            </a:pPr>
            <a:endParaRPr lang="en-US" sz="2400" dirty="0">
              <a:solidFill>
                <a:schemeClr val="bg1"/>
              </a:solidFill>
            </a:endParaRPr>
          </a:p>
          <a:p>
            <a:pPr>
              <a:lnSpc>
                <a:spcPct val="90000"/>
              </a:lnSpc>
              <a:spcAft>
                <a:spcPts val="600"/>
              </a:spcAft>
            </a:pPr>
            <a:r>
              <a:rPr lang="en-US" sz="2400" dirty="0">
                <a:solidFill>
                  <a:schemeClr val="bg1"/>
                </a:solidFill>
              </a:rPr>
              <a:t>Teams App Camp LIVE EVENT</a:t>
            </a:r>
            <a:br>
              <a:rPr lang="en-US" sz="2400" dirty="0">
                <a:solidFill>
                  <a:schemeClr val="bg1"/>
                </a:solidFill>
              </a:rPr>
            </a:br>
            <a:r>
              <a:rPr lang="en-US" sz="2400" dirty="0">
                <a:solidFill>
                  <a:schemeClr val="bg1"/>
                </a:solidFill>
              </a:rPr>
              <a:t>October 20, 2022, 8-9am Pacific</a:t>
            </a:r>
            <a:br>
              <a:rPr lang="en-US" sz="2400" dirty="0">
                <a:solidFill>
                  <a:schemeClr val="bg1"/>
                </a:solidFill>
              </a:rPr>
            </a:br>
            <a:r>
              <a:rPr lang="en-US" sz="2400" dirty="0">
                <a:solidFill>
                  <a:schemeClr val="bg1"/>
                </a:solidFill>
              </a:rPr>
              <a:t>Registration now open at</a:t>
            </a:r>
            <a:br>
              <a:rPr lang="en-US" sz="2400" dirty="0">
                <a:solidFill>
                  <a:schemeClr val="bg1"/>
                </a:solidFill>
              </a:rPr>
            </a:br>
            <a:r>
              <a:rPr lang="en-US" sz="2400" dirty="0">
                <a:solidFill>
                  <a:schemeClr val="bg1"/>
                </a:solidFill>
                <a:hlinkClick r:id="rId6">
                  <a:extLst>
                    <a:ext uri="{A12FA001-AC4F-418D-AE19-62706E023703}">
                      <ahyp:hlinkClr xmlns:ahyp="http://schemas.microsoft.com/office/drawing/2018/hyperlinkcolor" val="tx"/>
                    </a:ext>
                  </a:extLst>
                </a:hlinkClick>
              </a:rPr>
              <a:t>http://aka.ms/TeamsAppCamp</a:t>
            </a:r>
            <a:r>
              <a:rPr lang="en-US" sz="2400" dirty="0">
                <a:solidFill>
                  <a:schemeClr val="bg1"/>
                </a:solidFill>
              </a:rPr>
              <a:t> </a:t>
            </a:r>
          </a:p>
        </p:txBody>
      </p:sp>
    </p:spTree>
    <p:extLst>
      <p:ext uri="{BB962C8B-B14F-4D97-AF65-F5344CB8AC3E}">
        <p14:creationId xmlns:p14="http://schemas.microsoft.com/office/powerpoint/2010/main" val="1452932437"/>
      </p:ext>
    </p:extLst>
  </p:cSld>
  <p:clrMapOvr>
    <a:masterClrMapping/>
  </p:clrMapOvr>
  <p:transition>
    <p:fade/>
  </p:transition>
</p:sld>
</file>

<file path=ppt/theme/theme1.xml><?xml version="1.0" encoding="utf-8"?>
<a:theme xmlns:a="http://schemas.openxmlformats.org/drawingml/2006/main" name="Azure 1">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996633"/>
      </a:accent3>
      <a:accent4>
        <a:srgbClr val="FFC000"/>
      </a:accent4>
      <a:accent5>
        <a:srgbClr val="5B9BD5"/>
      </a:accent5>
      <a:accent6>
        <a:srgbClr val="70AD47"/>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19685A94-FB6B-7F4F-8B1D-3CBE7FA47E16}"/>
    </a:ext>
  </a:extLst>
</a:theme>
</file>

<file path=ppt/theme/theme3.xml><?xml version="1.0" encoding="utf-8"?>
<a:theme xmlns:a="http://schemas.openxmlformats.org/drawingml/2006/main" name="WHITE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4.xml><?xml version="1.0" encoding="utf-8"?>
<a:theme xmlns:a="http://schemas.openxmlformats.org/drawingml/2006/main" name="Airlift 21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2_WHITE TEMPLATE">
  <a:themeElements>
    <a:clrScheme name="Custom 5">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4B53BC"/>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6B2D611F-5E47-476C-8473-64D0FE156BC8}" vid="{66365DFD-2577-4E20-8651-B81A5D58C4CD}"/>
    </a:ext>
  </a:extLst>
</a:theme>
</file>

<file path=ppt/theme/theme7.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Flow_SignoffStatus xmlns="860950fd-76a6-4866-9ca1-bf4d1f6059ce" xsi:nil="true"/>
    <_ip_UnifiedCompliancePolicyProperties xmlns="http://schemas.microsoft.com/sharepoint/v3" xsi:nil="true"/>
    <MediaServiceKeyPoints xmlns="860950fd-76a6-4866-9ca1-bf4d1f6059ce" xsi:nil="true"/>
    <lcf76f155ced4ddcb4097134ff3c332f xmlns="860950fd-76a6-4866-9ca1-bf4d1f6059ce">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12764DAFF74E4B86583686E43A1815" ma:contentTypeVersion="24" ma:contentTypeDescription="Create a new document." ma:contentTypeScope="" ma:versionID="fe93200f10a595a628415cdad1bb5d8e">
  <xsd:schema xmlns:xsd="http://www.w3.org/2001/XMLSchema" xmlns:xs="http://www.w3.org/2001/XMLSchema" xmlns:p="http://schemas.microsoft.com/office/2006/metadata/properties" xmlns:ns1="http://schemas.microsoft.com/sharepoint/v3" xmlns:ns2="860950fd-76a6-4866-9ca1-bf4d1f6059ce" xmlns:ns3="6a2d0f50-fb12-4f73-8097-036b3e2f6409" xmlns:ns4="230e9df3-be65-4c73-a93b-d1236ebd677e" targetNamespace="http://schemas.microsoft.com/office/2006/metadata/properties" ma:root="true" ma:fieldsID="c9fb4e8fe70b4848173706e5cb0f1dcd" ns1:_="" ns2:_="" ns3:_="" ns4:_="">
    <xsd:import namespace="http://schemas.microsoft.com/sharepoint/v3"/>
    <xsd:import namespace="860950fd-76a6-4866-9ca1-bf4d1f6059ce"/>
    <xsd:import namespace="6a2d0f50-fb12-4f73-8097-036b3e2f640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0950fd-76a6-4866-9ca1-bf4d1f6059c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2d0f50-fb12-4f73-8097-036b3e2f64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d87b476d-858d-4240-8437-9e3e6172a313}" ma:internalName="TaxCatchAll" ma:showField="CatchAllData" ma:web="6a2d0f50-fb12-4f73-8097-036b3e2f64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terms/"/>
    <ds:schemaRef ds:uri="http://schemas.microsoft.com/office/infopath/2007/PartnerControls"/>
    <ds:schemaRef ds:uri="http://schemas.microsoft.com/office/2006/metadata/properties"/>
    <ds:schemaRef ds:uri="6a2d0f50-fb12-4f73-8097-036b3e2f6409"/>
    <ds:schemaRef ds:uri="http://purl.org/dc/elements/1.1/"/>
    <ds:schemaRef ds:uri="http://schemas.openxmlformats.org/package/2006/metadata/core-properties"/>
    <ds:schemaRef ds:uri="230e9df3-be65-4c73-a93b-d1236ebd677e"/>
    <ds:schemaRef ds:uri="860950fd-76a6-4866-9ca1-bf4d1f6059ce"/>
    <ds:schemaRef ds:uri="http://www.w3.org/XML/1998/namespace"/>
    <ds:schemaRef ds:uri="http://purl.org/dc/dcmitype/"/>
  </ds:schemaRefs>
</ds:datastoreItem>
</file>

<file path=customXml/itemProps3.xml><?xml version="1.0" encoding="utf-8"?>
<ds:datastoreItem xmlns:ds="http://schemas.openxmlformats.org/officeDocument/2006/customXml" ds:itemID="{4FEB5E63-2C6D-4F69-A172-23B83A71DAD7}">
  <ds:schemaRefs>
    <ds:schemaRef ds:uri="230e9df3-be65-4c73-a93b-d1236ebd677e"/>
    <ds:schemaRef ds:uri="6a2d0f50-fb12-4f73-8097-036b3e2f6409"/>
    <ds:schemaRef ds:uri="860950fd-76a6-4866-9ca1-bf4d1f6059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TEMPLATE-AZURE-CURRENT</Template>
  <TotalTime>154</TotalTime>
  <Words>402</Words>
  <Application>Microsoft Office PowerPoint</Application>
  <PresentationFormat>Custom</PresentationFormat>
  <Paragraphs>101</Paragraphs>
  <Slides>8</Slides>
  <Notes>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8</vt:i4>
      </vt:variant>
    </vt:vector>
  </HeadingPairs>
  <TitlesOfParts>
    <vt:vector size="24" baseType="lpstr">
      <vt:lpstr>Arial</vt:lpstr>
      <vt:lpstr>Calibri</vt:lpstr>
      <vt:lpstr>Calibri Light</vt:lpstr>
      <vt:lpstr>Consolas</vt:lpstr>
      <vt:lpstr>Segoe UI</vt:lpstr>
      <vt:lpstr>Segoe UI Light</vt:lpstr>
      <vt:lpstr>Segoe UI Semibold</vt:lpstr>
      <vt:lpstr>Segoe UI Semilight</vt:lpstr>
      <vt:lpstr>Wingdings</vt:lpstr>
      <vt:lpstr>Azure 1</vt:lpstr>
      <vt:lpstr>Azure 2</vt:lpstr>
      <vt:lpstr>WHITE TEMPLATE</vt:lpstr>
      <vt:lpstr>Airlift 21 Template</vt:lpstr>
      <vt:lpstr>2_WHITE TEMPLATE</vt:lpstr>
      <vt:lpstr>Black Template</vt:lpstr>
      <vt:lpstr>3_White Template</vt:lpstr>
      <vt:lpstr>Azure AD Account Linking in Teams Apps</vt:lpstr>
      <vt:lpstr>Why should Teams apps support Azure AD?</vt:lpstr>
      <vt:lpstr>Microsoft Azure Active Directory ”Single Sign-On in the cloud”</vt:lpstr>
      <vt:lpstr>PowerPoint Presentation</vt:lpstr>
      <vt:lpstr>PowerPoint Presentation</vt:lpstr>
      <vt:lpstr>PowerPoint Presentation</vt:lpstr>
      <vt:lpstr>Teams App Camp</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David Starr</dc:creator>
  <cp:keywords/>
  <dc:description>Template: Ariel Butz; ZUM Communications
Formatting: 
Audience Type:</dc:description>
  <cp:lastModifiedBy>Andrew Benson</cp:lastModifiedBy>
  <cp:revision>4</cp:revision>
  <dcterms:created xsi:type="dcterms:W3CDTF">2022-03-17T16:12:45Z</dcterms:created>
  <dcterms:modified xsi:type="dcterms:W3CDTF">2022-10-04T16:57:48Z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0x0101006D12764DAFF74E4B86583686E43A1815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